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454" r:id="rId2"/>
    <p:sldId id="432" r:id="rId3"/>
    <p:sldId id="431" r:id="rId4"/>
    <p:sldId id="436" r:id="rId5"/>
    <p:sldId id="437" r:id="rId6"/>
    <p:sldId id="439" r:id="rId7"/>
    <p:sldId id="440" r:id="rId8"/>
    <p:sldId id="441" r:id="rId9"/>
    <p:sldId id="443" r:id="rId10"/>
    <p:sldId id="500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97" r:id="rId24"/>
    <p:sldId id="498" r:id="rId25"/>
    <p:sldId id="499" r:id="rId26"/>
    <p:sldId id="487" r:id="rId27"/>
    <p:sldId id="488" r:id="rId28"/>
    <p:sldId id="489" r:id="rId29"/>
    <p:sldId id="491" r:id="rId30"/>
    <p:sldId id="490" r:id="rId31"/>
    <p:sldId id="492" r:id="rId32"/>
    <p:sldId id="493" r:id="rId33"/>
    <p:sldId id="501" r:id="rId34"/>
    <p:sldId id="503" r:id="rId35"/>
    <p:sldId id="434" r:id="rId36"/>
    <p:sldId id="435" r:id="rId37"/>
    <p:sldId id="444" r:id="rId38"/>
    <p:sldId id="446" r:id="rId39"/>
    <p:sldId id="448" r:id="rId40"/>
    <p:sldId id="449" r:id="rId41"/>
    <p:sldId id="504" r:id="rId42"/>
    <p:sldId id="506" r:id="rId43"/>
    <p:sldId id="507" r:id="rId44"/>
    <p:sldId id="508" r:id="rId45"/>
    <p:sldId id="359" r:id="rId46"/>
    <p:sldId id="509" r:id="rId47"/>
    <p:sldId id="364" r:id="rId48"/>
    <p:sldId id="365" r:id="rId49"/>
    <p:sldId id="366" r:id="rId50"/>
    <p:sldId id="397" r:id="rId51"/>
    <p:sldId id="428" r:id="rId52"/>
    <p:sldId id="367" r:id="rId53"/>
    <p:sldId id="369" r:id="rId54"/>
    <p:sldId id="363" r:id="rId55"/>
    <p:sldId id="368" r:id="rId56"/>
    <p:sldId id="392" r:id="rId57"/>
    <p:sldId id="398" r:id="rId58"/>
    <p:sldId id="399" r:id="rId59"/>
    <p:sldId id="400" r:id="rId60"/>
    <p:sldId id="395" r:id="rId61"/>
    <p:sldId id="394" r:id="rId62"/>
    <p:sldId id="401" r:id="rId63"/>
    <p:sldId id="402" r:id="rId64"/>
    <p:sldId id="403" r:id="rId65"/>
    <p:sldId id="404" r:id="rId66"/>
    <p:sldId id="386" r:id="rId67"/>
    <p:sldId id="387" r:id="rId68"/>
    <p:sldId id="389" r:id="rId69"/>
    <p:sldId id="388" r:id="rId70"/>
    <p:sldId id="390" r:id="rId71"/>
    <p:sldId id="391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47C70D2-89C2-4F68-A89F-7222CA1C83D1}">
          <p14:sldIdLst>
            <p14:sldId id="454"/>
            <p14:sldId id="432"/>
            <p14:sldId id="431"/>
            <p14:sldId id="436"/>
            <p14:sldId id="437"/>
            <p14:sldId id="439"/>
            <p14:sldId id="440"/>
            <p14:sldId id="441"/>
            <p14:sldId id="443"/>
            <p14:sldId id="500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97"/>
            <p14:sldId id="498"/>
            <p14:sldId id="499"/>
            <p14:sldId id="487"/>
            <p14:sldId id="488"/>
            <p14:sldId id="489"/>
            <p14:sldId id="491"/>
            <p14:sldId id="490"/>
            <p14:sldId id="492"/>
            <p14:sldId id="493"/>
            <p14:sldId id="501"/>
            <p14:sldId id="503"/>
            <p14:sldId id="434"/>
            <p14:sldId id="435"/>
            <p14:sldId id="444"/>
            <p14:sldId id="446"/>
            <p14:sldId id="448"/>
            <p14:sldId id="449"/>
          </p14:sldIdLst>
        </p14:section>
        <p14:section name="Intro to HTML &amp; CSS" id="{B3F95E36-02F8-4167-B7AC-3E78DF7A2819}">
          <p14:sldIdLst>
            <p14:sldId id="504"/>
            <p14:sldId id="506"/>
            <p14:sldId id="507"/>
            <p14:sldId id="508"/>
            <p14:sldId id="359"/>
            <p14:sldId id="509"/>
            <p14:sldId id="364"/>
            <p14:sldId id="365"/>
            <p14:sldId id="366"/>
            <p14:sldId id="397"/>
            <p14:sldId id="428"/>
            <p14:sldId id="367"/>
            <p14:sldId id="369"/>
            <p14:sldId id="363"/>
            <p14:sldId id="368"/>
          </p14:sldIdLst>
        </p14:section>
        <p14:section name="SVG" id="{1F359648-F628-4936-8F7F-D5F88323C768}">
          <p14:sldIdLst>
            <p14:sldId id="392"/>
            <p14:sldId id="398"/>
            <p14:sldId id="399"/>
            <p14:sldId id="400"/>
            <p14:sldId id="395"/>
            <p14:sldId id="394"/>
            <p14:sldId id="401"/>
            <p14:sldId id="402"/>
            <p14:sldId id="403"/>
            <p14:sldId id="404"/>
          </p14:sldIdLst>
        </p14:section>
        <p14:section name="Accessibility" id="{D7D474FD-068E-41F4-8E1B-7AAD98338BC8}">
          <p14:sldIdLst>
            <p14:sldId id="386"/>
            <p14:sldId id="387"/>
            <p14:sldId id="389"/>
            <p14:sldId id="388"/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34E"/>
    <a:srgbClr val="070B11"/>
    <a:srgbClr val="42A1A8"/>
    <a:srgbClr val="060A14"/>
    <a:srgbClr val="312D37"/>
    <a:srgbClr val="F395F5"/>
    <a:srgbClr val="579FFF"/>
    <a:srgbClr val="409BA1"/>
    <a:srgbClr val="ABABAB"/>
    <a:srgbClr val="79B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00964C-63C6-42C5-99A1-D7E12689CD7A}" v="2" dt="2023-08-26T18:55:46.4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3" autoAdjust="0"/>
    <p:restoredTop sz="82172" autoAdjust="0"/>
  </p:normalViewPr>
  <p:slideViewPr>
    <p:cSldViewPr snapToGrid="0">
      <p:cViewPr>
        <p:scale>
          <a:sx n="50" d="100"/>
          <a:sy n="50" d="100"/>
        </p:scale>
        <p:origin x="1337" y="43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1DB170-9C25-4D35-A4F1-541B91932E7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FD8E3-9B86-4DCA-9F13-F6DC14F00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83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13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883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1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88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594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81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729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178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7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45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14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653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54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28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039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45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728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41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6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927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091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51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045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21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74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66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5610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56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03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89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599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45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49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810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400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66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5256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217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68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064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468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HTML you will </a:t>
            </a:r>
            <a:r>
              <a:rPr lang="en-US" err="1"/>
              <a:t>llikely</a:t>
            </a:r>
            <a:r>
              <a:rPr lang="en-US"/>
              <a:t> have hundreds of those</a:t>
            </a:r>
          </a:p>
          <a:p>
            <a:r>
              <a:rPr lang="en-US"/>
              <a:t>Most elements have an opening  and a closing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4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elements don’t have a closing tag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411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There are just over a hundred elements. They are not relevant to us but good to know for future</a:t>
            </a:r>
          </a:p>
          <a:p>
            <a:endParaRPr lang="en-US"/>
          </a:p>
          <a:p>
            <a:r>
              <a:rPr lang="en-US"/>
              <a:t>Attribute can be class or id – these allow us to name elements so we can target them using CSS and JS</a:t>
            </a:r>
          </a:p>
          <a:p>
            <a:endParaRPr lang="en-US"/>
          </a:p>
          <a:p>
            <a:r>
              <a:rPr lang="en-US"/>
              <a:t>Content can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514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63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basic structure of CSS</a:t>
            </a:r>
          </a:p>
          <a:p>
            <a:endParaRPr lang="en-US"/>
          </a:p>
          <a:p>
            <a:r>
              <a:rPr lang="en-US"/>
              <a:t>Usually we will have hundreds of rulesets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446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basic structure of CSS</a:t>
            </a:r>
          </a:p>
          <a:p>
            <a:endParaRPr lang="en-US"/>
          </a:p>
          <a:p>
            <a:r>
              <a:rPr lang="en-US"/>
              <a:t>Usually we will have hundreds of rulesets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669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the basic structure of CSS</a:t>
            </a:r>
          </a:p>
          <a:p>
            <a:endParaRPr lang="en-US"/>
          </a:p>
          <a:p>
            <a:r>
              <a:rPr lang="en-US"/>
              <a:t>Usually we will have hundreds of rulesets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99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Selectors are a way of selecting a html element to apply styling</a:t>
            </a:r>
          </a:p>
          <a:p>
            <a:r>
              <a:rPr lang="en-US"/>
              <a:t>The selector will vary based on the attribute – if it’s a class, we use a period (.), if it’s an I, we use a hashtag, or we can style ALL elements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4529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Inline styling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9403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just over a hundred elements. They are not relevant to us but good to know for future</a:t>
            </a:r>
          </a:p>
          <a:p>
            <a:endParaRPr lang="en-US" dirty="0"/>
          </a:p>
          <a:p>
            <a:r>
              <a:rPr lang="en-US" dirty="0"/>
              <a:t>Attribute can be class or id – these allow us to name elements so we can target them using CSS and JS</a:t>
            </a:r>
          </a:p>
          <a:p>
            <a:endParaRPr lang="en-US" dirty="0"/>
          </a:p>
          <a:p>
            <a:r>
              <a:rPr lang="en-US" dirty="0"/>
              <a:t>Content can be anything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214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851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131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31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60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0274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17071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683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5930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3036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955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4920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0647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412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7384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47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2154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54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632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96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CFD8E3-9B86-4DCA-9F13-F6DC14F00E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40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A0F2-968B-D486-734F-DD5D6DC1B9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C5637-089D-951F-5862-0F4EE8D43D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3979B-4A42-8872-E852-9A5C7B099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A1C75E-8510-EE9A-6ADE-76EA80601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13456-A1F7-2CF8-28A1-A11DDE3D6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28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961B-9F93-6A96-5E5A-646C3B25F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448AC-28FE-A52E-F295-8A57FD4507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0823-302F-FDAC-D76E-3A0C2D18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E260-FCAD-4EA6-F931-8C144B14F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B8379-8DAC-08F1-C510-4E6AF46B2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70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FDB013-EBCC-4B37-7292-A30BD8EAE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E11AC7-2BEB-3652-5CCB-77192E907E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4396-1D1A-2F2E-97C3-48BE1E17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58458-5A26-EA5D-C3BE-8E9ABD73E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83DB10-E067-65C8-7C56-357ADBCC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6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52B54-AB9B-81D9-8BC8-2DC13D7F4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F66B-C2B7-CC05-E309-C798C5D62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AC542-E94B-9915-4A28-21584A85E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DEC0-476A-B875-642B-CB324056F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85A6F-AA52-C53E-6BA1-B92F9484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7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64993-F3CB-27D0-D3FD-6529356A2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D6305-DD35-A6EF-F25C-9BB535F01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1FA23-5298-8DC5-C93D-296E0881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03BBE-9DBC-0ED8-4883-C26ED2D8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50B92-DAA5-DEB4-2684-CDB32391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285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E246-4DAF-2F0B-775E-9F4170C32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7979-3163-F5FB-1416-FDD5A91B8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91871E-879F-042F-0776-0AE7C387E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3F381-0049-094D-5B99-588D9C79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ABCA8-DE05-704B-815D-405B3EC1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CA5CD-A855-B3C2-FA7E-28DAEFBF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6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1CF4-2ACA-87E8-94B8-1396D0886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F45DFE-49D1-9604-5A7C-D5B973F3A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97E8A-5B8D-8D5E-4E4A-8B8F9F451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224E2-E4AC-DEAC-6C36-511788C3A9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51C8A-B8FB-E8FA-716C-5E556836F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CA3BDC-681E-0D69-1525-36D7C5042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F453D7-F8C4-FE45-7F01-D7AA58938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F8749E-7E68-623A-B4A6-4A271CC15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23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6844-7038-2D1B-23FD-4105C7B8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7CEAC-6F66-25D2-B34F-598E83319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68E2E5-8A2A-AC05-498D-DE9550A07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08F21D-3362-EC38-DB6D-3CFC81F2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96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2FB0E2-3802-5D0C-8528-0E92014A6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915F5-7AA9-8E35-8E40-D468DBCF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A8257-A985-62F6-FA50-228C45F7E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7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FCA25-93AE-8BFE-31F5-144FA730F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7BB51-D4DD-B282-04DE-98853AD2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C9AEC-5A54-5650-196C-0D70CCD29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32B78-3493-3784-372D-8A65B9873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D5EBD9-0092-E16A-44FB-ABFF84C0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F2B92-8C0E-24D7-0859-9B22CB2C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98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B4B16-DBA7-EB3C-99BF-994809F95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7C3140-18BD-0F4D-06E6-4787BF1E3D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224AA-F5C0-2AC9-9882-FBB32A9D5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470772-93E5-0A2E-670E-358D1411E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515B5-222A-CD6E-D5C1-698D7982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3432E-410C-AC29-5583-00D93EFBE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5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D889D6-22FC-0D8A-1775-0CABE6DE9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41E2E-ED5A-BC30-8A61-32AFE92F7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40E4B-6E65-75A3-37C1-1F0C031DF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CA61A-515A-415F-930E-25C557C3DA9C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E420F-A102-B09C-0F9D-109EC1F26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5D82D-7179-D2BC-4AE7-4E08DD091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2B45D-1F11-4E8A-B6C4-2409058C7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1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mojiterra.com/fr/ninja-2/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emojiterra.com/fr/ninja-2/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ptavern.com/new-plugin-adds-codepen-oembed-support-to-wordpress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e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hyperlink" Target="https://siddarth.design/inclusive-a-microsoft-design-toolkit-1f86018b2691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6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JfGlf_jlWeI?start=3&amp;feature=oembed" TargetMode="Externa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Video 16" title="Undulating pastel liquid">
            <a:hlinkClick r:id="" action="ppaction://media"/>
            <a:extLst>
              <a:ext uri="{FF2B5EF4-FFF2-40B4-BE49-F238E27FC236}">
                <a16:creationId xmlns:a16="http://schemas.microsoft.com/office/drawing/2014/main" id="{9E657E60-D54E-7700-56DF-157E8FB84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368705"/>
            <a:ext cx="12338613" cy="4560425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AC8BDEA-2AE0-3F95-054C-00CBA3869173}"/>
              </a:ext>
            </a:extLst>
          </p:cNvPr>
          <p:cNvSpPr/>
          <p:nvPr/>
        </p:nvSpPr>
        <p:spPr>
          <a:xfrm>
            <a:off x="0" y="0"/>
            <a:ext cx="12395200" cy="6858000"/>
          </a:xfrm>
          <a:custGeom>
            <a:avLst/>
            <a:gdLst/>
            <a:ahLst/>
            <a:cxnLst/>
            <a:rect l="l" t="t" r="r" b="b"/>
            <a:pathLst>
              <a:path w="12191999" h="6858000">
                <a:moveTo>
                  <a:pt x="7378153" y="4194013"/>
                </a:moveTo>
                <a:cubicBezTo>
                  <a:pt x="7398270" y="4194013"/>
                  <a:pt x="7414754" y="4200998"/>
                  <a:pt x="7427607" y="4214968"/>
                </a:cubicBezTo>
                <a:cubicBezTo>
                  <a:pt x="7440460" y="4228938"/>
                  <a:pt x="7446886" y="4248496"/>
                  <a:pt x="7446886" y="4273642"/>
                </a:cubicBezTo>
                <a:cubicBezTo>
                  <a:pt x="7446886" y="4298788"/>
                  <a:pt x="7440460" y="4318346"/>
                  <a:pt x="7427607" y="4332316"/>
                </a:cubicBezTo>
                <a:cubicBezTo>
                  <a:pt x="7414754" y="4346286"/>
                  <a:pt x="7398270" y="4353270"/>
                  <a:pt x="7378153" y="4353270"/>
                </a:cubicBezTo>
                <a:cubicBezTo>
                  <a:pt x="7358037" y="4353270"/>
                  <a:pt x="7341552" y="4346286"/>
                  <a:pt x="7328699" y="4332316"/>
                </a:cubicBezTo>
                <a:cubicBezTo>
                  <a:pt x="7315847" y="4318346"/>
                  <a:pt x="7309421" y="4298788"/>
                  <a:pt x="7309421" y="4273642"/>
                </a:cubicBezTo>
                <a:cubicBezTo>
                  <a:pt x="7309421" y="4248496"/>
                  <a:pt x="7315847" y="4228938"/>
                  <a:pt x="7328699" y="4214968"/>
                </a:cubicBezTo>
                <a:cubicBezTo>
                  <a:pt x="7341552" y="4200998"/>
                  <a:pt x="7358037" y="4194013"/>
                  <a:pt x="7378153" y="4194013"/>
                </a:cubicBezTo>
                <a:close/>
                <a:moveTo>
                  <a:pt x="8656485" y="4192336"/>
                </a:moveTo>
                <a:cubicBezTo>
                  <a:pt x="8673808" y="4192336"/>
                  <a:pt x="8688336" y="4199182"/>
                  <a:pt x="8700071" y="4212872"/>
                </a:cubicBezTo>
                <a:cubicBezTo>
                  <a:pt x="8711806" y="4226563"/>
                  <a:pt x="8717673" y="4246819"/>
                  <a:pt x="8717673" y="4273642"/>
                </a:cubicBezTo>
                <a:cubicBezTo>
                  <a:pt x="8717673" y="4300464"/>
                  <a:pt x="8711806" y="4320720"/>
                  <a:pt x="8700071" y="4334411"/>
                </a:cubicBezTo>
                <a:cubicBezTo>
                  <a:pt x="8688336" y="4348102"/>
                  <a:pt x="8673808" y="4354947"/>
                  <a:pt x="8656485" y="4354947"/>
                </a:cubicBezTo>
                <a:cubicBezTo>
                  <a:pt x="8638603" y="4354947"/>
                  <a:pt x="8623934" y="4348102"/>
                  <a:pt x="8612479" y="4334411"/>
                </a:cubicBezTo>
                <a:cubicBezTo>
                  <a:pt x="8601024" y="4320720"/>
                  <a:pt x="8595296" y="4300464"/>
                  <a:pt x="8595296" y="4273642"/>
                </a:cubicBezTo>
                <a:cubicBezTo>
                  <a:pt x="8595296" y="4246819"/>
                  <a:pt x="8601164" y="4226563"/>
                  <a:pt x="8612898" y="4212872"/>
                </a:cubicBezTo>
                <a:cubicBezTo>
                  <a:pt x="8624633" y="4199182"/>
                  <a:pt x="8639162" y="4192336"/>
                  <a:pt x="8656485" y="4192336"/>
                </a:cubicBezTo>
                <a:close/>
                <a:moveTo>
                  <a:pt x="4170210" y="4192336"/>
                </a:moveTo>
                <a:cubicBezTo>
                  <a:pt x="4187533" y="4192336"/>
                  <a:pt x="4202062" y="4199182"/>
                  <a:pt x="4213796" y="4212872"/>
                </a:cubicBezTo>
                <a:cubicBezTo>
                  <a:pt x="4225531" y="4226563"/>
                  <a:pt x="4231399" y="4246819"/>
                  <a:pt x="4231399" y="4273642"/>
                </a:cubicBezTo>
                <a:cubicBezTo>
                  <a:pt x="4231399" y="4300464"/>
                  <a:pt x="4225531" y="4320720"/>
                  <a:pt x="4213796" y="4334411"/>
                </a:cubicBezTo>
                <a:cubicBezTo>
                  <a:pt x="4202062" y="4348102"/>
                  <a:pt x="4187533" y="4354947"/>
                  <a:pt x="4170210" y="4354947"/>
                </a:cubicBezTo>
                <a:cubicBezTo>
                  <a:pt x="4152329" y="4354947"/>
                  <a:pt x="4137660" y="4348102"/>
                  <a:pt x="4126205" y="4334411"/>
                </a:cubicBezTo>
                <a:cubicBezTo>
                  <a:pt x="4114750" y="4320720"/>
                  <a:pt x="4109022" y="4300464"/>
                  <a:pt x="4109022" y="4273642"/>
                </a:cubicBezTo>
                <a:cubicBezTo>
                  <a:pt x="4109022" y="4246819"/>
                  <a:pt x="4114889" y="4226563"/>
                  <a:pt x="4126624" y="4212872"/>
                </a:cubicBezTo>
                <a:cubicBezTo>
                  <a:pt x="4138359" y="4199182"/>
                  <a:pt x="4152887" y="4192336"/>
                  <a:pt x="4170210" y="4192336"/>
                </a:cubicBezTo>
                <a:close/>
                <a:moveTo>
                  <a:pt x="2531910" y="4192336"/>
                </a:moveTo>
                <a:cubicBezTo>
                  <a:pt x="2549233" y="4192336"/>
                  <a:pt x="2563762" y="4199182"/>
                  <a:pt x="2575497" y="4212872"/>
                </a:cubicBezTo>
                <a:cubicBezTo>
                  <a:pt x="2587232" y="4226563"/>
                  <a:pt x="2593099" y="4246819"/>
                  <a:pt x="2593099" y="4273642"/>
                </a:cubicBezTo>
                <a:cubicBezTo>
                  <a:pt x="2593099" y="4300464"/>
                  <a:pt x="2587232" y="4320720"/>
                  <a:pt x="2575497" y="4334411"/>
                </a:cubicBezTo>
                <a:cubicBezTo>
                  <a:pt x="2563762" y="4348102"/>
                  <a:pt x="2549233" y="4354947"/>
                  <a:pt x="2531910" y="4354947"/>
                </a:cubicBezTo>
                <a:cubicBezTo>
                  <a:pt x="2514029" y="4354947"/>
                  <a:pt x="2499360" y="4348102"/>
                  <a:pt x="2487905" y="4334411"/>
                </a:cubicBezTo>
                <a:cubicBezTo>
                  <a:pt x="2476449" y="4320720"/>
                  <a:pt x="2470722" y="4300464"/>
                  <a:pt x="2470722" y="4273642"/>
                </a:cubicBezTo>
                <a:cubicBezTo>
                  <a:pt x="2470722" y="4246819"/>
                  <a:pt x="2476589" y="4226563"/>
                  <a:pt x="2488324" y="4212872"/>
                </a:cubicBezTo>
                <a:cubicBezTo>
                  <a:pt x="2500059" y="4199182"/>
                  <a:pt x="2514587" y="4192336"/>
                  <a:pt x="2531910" y="4192336"/>
                </a:cubicBezTo>
                <a:close/>
                <a:moveTo>
                  <a:pt x="5466753" y="4177249"/>
                </a:moveTo>
                <a:cubicBezTo>
                  <a:pt x="5481841" y="4177249"/>
                  <a:pt x="5494414" y="4181300"/>
                  <a:pt x="5504472" y="4189402"/>
                </a:cubicBezTo>
                <a:cubicBezTo>
                  <a:pt x="5514531" y="4197505"/>
                  <a:pt x="5519560" y="4209380"/>
                  <a:pt x="5519560" y="4225026"/>
                </a:cubicBezTo>
                <a:lnTo>
                  <a:pt x="5408917" y="4225026"/>
                </a:lnTo>
                <a:cubicBezTo>
                  <a:pt x="5414506" y="4193174"/>
                  <a:pt x="5433784" y="4177249"/>
                  <a:pt x="5466753" y="4177249"/>
                </a:cubicBezTo>
                <a:close/>
                <a:moveTo>
                  <a:pt x="6503378" y="4065768"/>
                </a:moveTo>
                <a:lnTo>
                  <a:pt x="6556184" y="4065768"/>
                </a:lnTo>
                <a:cubicBezTo>
                  <a:pt x="6594741" y="4065768"/>
                  <a:pt x="6614019" y="4083929"/>
                  <a:pt x="6614019" y="4120251"/>
                </a:cubicBezTo>
                <a:cubicBezTo>
                  <a:pt x="6614019" y="4156573"/>
                  <a:pt x="6594741" y="4174734"/>
                  <a:pt x="6556184" y="4174734"/>
                </a:cubicBezTo>
                <a:lnTo>
                  <a:pt x="6503378" y="4174734"/>
                </a:lnTo>
                <a:close/>
                <a:moveTo>
                  <a:pt x="3579203" y="4065768"/>
                </a:moveTo>
                <a:lnTo>
                  <a:pt x="3632010" y="4065768"/>
                </a:lnTo>
                <a:cubicBezTo>
                  <a:pt x="3670567" y="4065768"/>
                  <a:pt x="3689845" y="4083929"/>
                  <a:pt x="3689845" y="4120251"/>
                </a:cubicBezTo>
                <a:cubicBezTo>
                  <a:pt x="3689845" y="4156573"/>
                  <a:pt x="3670567" y="4174734"/>
                  <a:pt x="3632010" y="4174734"/>
                </a:cubicBezTo>
                <a:lnTo>
                  <a:pt x="3579203" y="4174734"/>
                </a:lnTo>
                <a:close/>
                <a:moveTo>
                  <a:pt x="4445749" y="4037269"/>
                </a:moveTo>
                <a:lnTo>
                  <a:pt x="4557230" y="4510014"/>
                </a:lnTo>
                <a:lnTo>
                  <a:pt x="4766780" y="4510014"/>
                </a:lnTo>
                <a:lnTo>
                  <a:pt x="4827131" y="4243466"/>
                </a:lnTo>
                <a:lnTo>
                  <a:pt x="4884128" y="4510014"/>
                </a:lnTo>
                <a:lnTo>
                  <a:pt x="5093678" y="4510014"/>
                </a:lnTo>
                <a:lnTo>
                  <a:pt x="5205997" y="4037269"/>
                </a:lnTo>
                <a:lnTo>
                  <a:pt x="5034165" y="4037269"/>
                </a:lnTo>
                <a:lnTo>
                  <a:pt x="4993932" y="4328124"/>
                </a:lnTo>
                <a:lnTo>
                  <a:pt x="4929391" y="4037269"/>
                </a:lnTo>
                <a:lnTo>
                  <a:pt x="4730737" y="4037269"/>
                </a:lnTo>
                <a:lnTo>
                  <a:pt x="4669549" y="4324772"/>
                </a:lnTo>
                <a:lnTo>
                  <a:pt x="4630153" y="4037269"/>
                </a:lnTo>
                <a:close/>
                <a:moveTo>
                  <a:pt x="9697529" y="4033916"/>
                </a:moveTo>
                <a:cubicBezTo>
                  <a:pt x="9666236" y="4033916"/>
                  <a:pt x="9638994" y="4040063"/>
                  <a:pt x="9615804" y="4052357"/>
                </a:cubicBezTo>
                <a:cubicBezTo>
                  <a:pt x="9592614" y="4064650"/>
                  <a:pt x="9574314" y="4080856"/>
                  <a:pt x="9560903" y="4100972"/>
                </a:cubicBezTo>
                <a:lnTo>
                  <a:pt x="9560903" y="4037269"/>
                </a:lnTo>
                <a:lnTo>
                  <a:pt x="9374822" y="4037269"/>
                </a:lnTo>
                <a:lnTo>
                  <a:pt x="9374822" y="4510014"/>
                </a:lnTo>
                <a:lnTo>
                  <a:pt x="9560903" y="4510014"/>
                </a:lnTo>
                <a:lnTo>
                  <a:pt x="9560903" y="4259392"/>
                </a:lnTo>
                <a:cubicBezTo>
                  <a:pt x="9560903" y="4239276"/>
                  <a:pt x="9566770" y="4223489"/>
                  <a:pt x="9578505" y="4212034"/>
                </a:cubicBezTo>
                <a:cubicBezTo>
                  <a:pt x="9590240" y="4200578"/>
                  <a:pt x="9606445" y="4194851"/>
                  <a:pt x="9627121" y="4194851"/>
                </a:cubicBezTo>
                <a:cubicBezTo>
                  <a:pt x="9647237" y="4194851"/>
                  <a:pt x="9663302" y="4200578"/>
                  <a:pt x="9675317" y="4212034"/>
                </a:cubicBezTo>
                <a:cubicBezTo>
                  <a:pt x="9687331" y="4223489"/>
                  <a:pt x="9693338" y="4239276"/>
                  <a:pt x="9693338" y="4259392"/>
                </a:cubicBezTo>
                <a:lnTo>
                  <a:pt x="9693338" y="4510014"/>
                </a:lnTo>
                <a:lnTo>
                  <a:pt x="9878580" y="4510014"/>
                </a:lnTo>
                <a:lnTo>
                  <a:pt x="9878580" y="4259392"/>
                </a:lnTo>
                <a:cubicBezTo>
                  <a:pt x="9878580" y="4239276"/>
                  <a:pt x="9884448" y="4223489"/>
                  <a:pt x="9896183" y="4212034"/>
                </a:cubicBezTo>
                <a:cubicBezTo>
                  <a:pt x="9907917" y="4200578"/>
                  <a:pt x="9924122" y="4194851"/>
                  <a:pt x="9944798" y="4194851"/>
                </a:cubicBezTo>
                <a:cubicBezTo>
                  <a:pt x="9964915" y="4194851"/>
                  <a:pt x="9980980" y="4200578"/>
                  <a:pt x="9992995" y="4212034"/>
                </a:cubicBezTo>
                <a:cubicBezTo>
                  <a:pt x="10005009" y="4223489"/>
                  <a:pt x="10011016" y="4239276"/>
                  <a:pt x="10011016" y="4259392"/>
                </a:cubicBezTo>
                <a:lnTo>
                  <a:pt x="10011016" y="4510014"/>
                </a:lnTo>
                <a:lnTo>
                  <a:pt x="10196258" y="4510014"/>
                </a:lnTo>
                <a:lnTo>
                  <a:pt x="10196258" y="4235923"/>
                </a:lnTo>
                <a:cubicBezTo>
                  <a:pt x="10196258" y="4173896"/>
                  <a:pt x="10179633" y="4124721"/>
                  <a:pt x="10146385" y="4088399"/>
                </a:cubicBezTo>
                <a:cubicBezTo>
                  <a:pt x="10113136" y="4052078"/>
                  <a:pt x="10066337" y="4033916"/>
                  <a:pt x="10005987" y="4033916"/>
                </a:cubicBezTo>
                <a:cubicBezTo>
                  <a:pt x="9973576" y="4033916"/>
                  <a:pt x="9943960" y="4041879"/>
                  <a:pt x="9917138" y="4057805"/>
                </a:cubicBezTo>
                <a:cubicBezTo>
                  <a:pt x="9890315" y="4073731"/>
                  <a:pt x="9868242" y="4093987"/>
                  <a:pt x="9850920" y="4118574"/>
                </a:cubicBezTo>
                <a:cubicBezTo>
                  <a:pt x="9835273" y="4091752"/>
                  <a:pt x="9814318" y="4070937"/>
                  <a:pt x="9788055" y="4056129"/>
                </a:cubicBezTo>
                <a:cubicBezTo>
                  <a:pt x="9761791" y="4041320"/>
                  <a:pt x="9731615" y="4033916"/>
                  <a:pt x="9697529" y="4033916"/>
                </a:cubicBezTo>
                <a:close/>
                <a:moveTo>
                  <a:pt x="9315919" y="4033916"/>
                </a:moveTo>
                <a:cubicBezTo>
                  <a:pt x="9286303" y="4033916"/>
                  <a:pt x="9257804" y="4042159"/>
                  <a:pt x="9230423" y="4058643"/>
                </a:cubicBezTo>
                <a:cubicBezTo>
                  <a:pt x="9203042" y="4075128"/>
                  <a:pt x="9179851" y="4097061"/>
                  <a:pt x="9160852" y="4124442"/>
                </a:cubicBezTo>
                <a:lnTo>
                  <a:pt x="9160852" y="4037269"/>
                </a:lnTo>
                <a:lnTo>
                  <a:pt x="8974772" y="4037269"/>
                </a:lnTo>
                <a:lnTo>
                  <a:pt x="8974772" y="4510014"/>
                </a:lnTo>
                <a:lnTo>
                  <a:pt x="9160852" y="4510014"/>
                </a:lnTo>
                <a:lnTo>
                  <a:pt x="9160852" y="4316390"/>
                </a:lnTo>
                <a:cubicBezTo>
                  <a:pt x="9160852" y="4285097"/>
                  <a:pt x="9169095" y="4263304"/>
                  <a:pt x="9185579" y="4251010"/>
                </a:cubicBezTo>
                <a:cubicBezTo>
                  <a:pt x="9202064" y="4238717"/>
                  <a:pt x="9227908" y="4232570"/>
                  <a:pt x="9263113" y="4232570"/>
                </a:cubicBezTo>
                <a:lnTo>
                  <a:pt x="9315919" y="4232570"/>
                </a:lnTo>
                <a:close/>
                <a:moveTo>
                  <a:pt x="6115519" y="4033916"/>
                </a:moveTo>
                <a:cubicBezTo>
                  <a:pt x="6085903" y="4033916"/>
                  <a:pt x="6057404" y="4042159"/>
                  <a:pt x="6030023" y="4058643"/>
                </a:cubicBezTo>
                <a:cubicBezTo>
                  <a:pt x="6002642" y="4075128"/>
                  <a:pt x="5979452" y="4097061"/>
                  <a:pt x="5960453" y="4124442"/>
                </a:cubicBezTo>
                <a:lnTo>
                  <a:pt x="5960453" y="4037269"/>
                </a:lnTo>
                <a:lnTo>
                  <a:pt x="5774372" y="4037269"/>
                </a:lnTo>
                <a:lnTo>
                  <a:pt x="5774372" y="4510014"/>
                </a:lnTo>
                <a:lnTo>
                  <a:pt x="5960453" y="4510014"/>
                </a:lnTo>
                <a:lnTo>
                  <a:pt x="5960453" y="4316390"/>
                </a:lnTo>
                <a:cubicBezTo>
                  <a:pt x="5960453" y="4285097"/>
                  <a:pt x="5968695" y="4263304"/>
                  <a:pt x="5985179" y="4251010"/>
                </a:cubicBezTo>
                <a:cubicBezTo>
                  <a:pt x="6001664" y="4238717"/>
                  <a:pt x="6027509" y="4232570"/>
                  <a:pt x="6062713" y="4232570"/>
                </a:cubicBezTo>
                <a:lnTo>
                  <a:pt x="6115519" y="4232570"/>
                </a:lnTo>
                <a:close/>
                <a:moveTo>
                  <a:pt x="3191345" y="4033916"/>
                </a:moveTo>
                <a:cubicBezTo>
                  <a:pt x="3161729" y="4033916"/>
                  <a:pt x="3133230" y="4042159"/>
                  <a:pt x="3105849" y="4058643"/>
                </a:cubicBezTo>
                <a:cubicBezTo>
                  <a:pt x="3078468" y="4075128"/>
                  <a:pt x="3055277" y="4097061"/>
                  <a:pt x="3036278" y="4124442"/>
                </a:cubicBezTo>
                <a:lnTo>
                  <a:pt x="3036278" y="4037269"/>
                </a:lnTo>
                <a:lnTo>
                  <a:pt x="2850197" y="4037269"/>
                </a:lnTo>
                <a:lnTo>
                  <a:pt x="2850197" y="4510014"/>
                </a:lnTo>
                <a:lnTo>
                  <a:pt x="3036278" y="4510014"/>
                </a:lnTo>
                <a:lnTo>
                  <a:pt x="3036278" y="4316390"/>
                </a:lnTo>
                <a:cubicBezTo>
                  <a:pt x="3036278" y="4285097"/>
                  <a:pt x="3044520" y="4263304"/>
                  <a:pt x="3061005" y="4251010"/>
                </a:cubicBezTo>
                <a:cubicBezTo>
                  <a:pt x="3077490" y="4238717"/>
                  <a:pt x="3103334" y="4232570"/>
                  <a:pt x="3138539" y="4232570"/>
                </a:cubicBezTo>
                <a:lnTo>
                  <a:pt x="3191345" y="4232570"/>
                </a:lnTo>
                <a:close/>
                <a:moveTo>
                  <a:pt x="8656485" y="4031402"/>
                </a:moveTo>
                <a:cubicBezTo>
                  <a:pt x="8608986" y="4031402"/>
                  <a:pt x="8566239" y="4041181"/>
                  <a:pt x="8528240" y="4060739"/>
                </a:cubicBezTo>
                <a:cubicBezTo>
                  <a:pt x="8490241" y="4080297"/>
                  <a:pt x="8460486" y="4108376"/>
                  <a:pt x="8438972" y="4144978"/>
                </a:cubicBezTo>
                <a:cubicBezTo>
                  <a:pt x="8417458" y="4181579"/>
                  <a:pt x="8406701" y="4224467"/>
                  <a:pt x="8406701" y="4273642"/>
                </a:cubicBezTo>
                <a:cubicBezTo>
                  <a:pt x="8406701" y="4322816"/>
                  <a:pt x="8417458" y="4365704"/>
                  <a:pt x="8438972" y="4402305"/>
                </a:cubicBezTo>
                <a:cubicBezTo>
                  <a:pt x="8460486" y="4438907"/>
                  <a:pt x="8490241" y="4466986"/>
                  <a:pt x="8528240" y="4486544"/>
                </a:cubicBezTo>
                <a:cubicBezTo>
                  <a:pt x="8566239" y="4506102"/>
                  <a:pt x="8608986" y="4515881"/>
                  <a:pt x="8656485" y="4515881"/>
                </a:cubicBezTo>
                <a:cubicBezTo>
                  <a:pt x="8703982" y="4515881"/>
                  <a:pt x="8746730" y="4506102"/>
                  <a:pt x="8784729" y="4486544"/>
                </a:cubicBezTo>
                <a:cubicBezTo>
                  <a:pt x="8822728" y="4466986"/>
                  <a:pt x="8852484" y="4438907"/>
                  <a:pt x="8873998" y="4402305"/>
                </a:cubicBezTo>
                <a:cubicBezTo>
                  <a:pt x="8895511" y="4365704"/>
                  <a:pt x="8906269" y="4322816"/>
                  <a:pt x="8906269" y="4273642"/>
                </a:cubicBezTo>
                <a:cubicBezTo>
                  <a:pt x="8906269" y="4224467"/>
                  <a:pt x="8895511" y="4181579"/>
                  <a:pt x="8873998" y="4144978"/>
                </a:cubicBezTo>
                <a:cubicBezTo>
                  <a:pt x="8852484" y="4108376"/>
                  <a:pt x="8822728" y="4080297"/>
                  <a:pt x="8784729" y="4060739"/>
                </a:cubicBezTo>
                <a:cubicBezTo>
                  <a:pt x="8746730" y="4041181"/>
                  <a:pt x="8703982" y="4031402"/>
                  <a:pt x="8656485" y="4031402"/>
                </a:cubicBezTo>
                <a:close/>
                <a:moveTo>
                  <a:pt x="7316126" y="4031402"/>
                </a:moveTo>
                <a:cubicBezTo>
                  <a:pt x="7279246" y="4031402"/>
                  <a:pt x="7245997" y="4041041"/>
                  <a:pt x="7216381" y="4060320"/>
                </a:cubicBezTo>
                <a:cubicBezTo>
                  <a:pt x="7186764" y="4079598"/>
                  <a:pt x="7163434" y="4107538"/>
                  <a:pt x="7146391" y="4144140"/>
                </a:cubicBezTo>
                <a:cubicBezTo>
                  <a:pt x="7129348" y="4180741"/>
                  <a:pt x="7120826" y="4223908"/>
                  <a:pt x="7120826" y="4273642"/>
                </a:cubicBezTo>
                <a:cubicBezTo>
                  <a:pt x="7120826" y="4323375"/>
                  <a:pt x="7129348" y="4366542"/>
                  <a:pt x="7146391" y="4403144"/>
                </a:cubicBezTo>
                <a:cubicBezTo>
                  <a:pt x="7163434" y="4439745"/>
                  <a:pt x="7186764" y="4467685"/>
                  <a:pt x="7216381" y="4486964"/>
                </a:cubicBezTo>
                <a:cubicBezTo>
                  <a:pt x="7245997" y="4506242"/>
                  <a:pt x="7279246" y="4515881"/>
                  <a:pt x="7316126" y="4515881"/>
                </a:cubicBezTo>
                <a:cubicBezTo>
                  <a:pt x="7346860" y="4515881"/>
                  <a:pt x="7373404" y="4509595"/>
                  <a:pt x="7395756" y="4497022"/>
                </a:cubicBezTo>
                <a:cubicBezTo>
                  <a:pt x="7418107" y="4484449"/>
                  <a:pt x="7435151" y="4467266"/>
                  <a:pt x="7446886" y="4445473"/>
                </a:cubicBezTo>
                <a:lnTo>
                  <a:pt x="7446886" y="4510014"/>
                </a:lnTo>
                <a:lnTo>
                  <a:pt x="7632128" y="4510014"/>
                </a:lnTo>
                <a:lnTo>
                  <a:pt x="7632128" y="4037269"/>
                </a:lnTo>
                <a:lnTo>
                  <a:pt x="7446886" y="4037269"/>
                </a:lnTo>
                <a:lnTo>
                  <a:pt x="7446886" y="4101811"/>
                </a:lnTo>
                <a:cubicBezTo>
                  <a:pt x="7435151" y="4080018"/>
                  <a:pt x="7418107" y="4062834"/>
                  <a:pt x="7395756" y="4050261"/>
                </a:cubicBezTo>
                <a:cubicBezTo>
                  <a:pt x="7373404" y="4037688"/>
                  <a:pt x="7346860" y="4031402"/>
                  <a:pt x="7316126" y="4031402"/>
                </a:cubicBezTo>
                <a:close/>
                <a:moveTo>
                  <a:pt x="5466753" y="4031402"/>
                </a:moveTo>
                <a:cubicBezTo>
                  <a:pt x="5419814" y="4031402"/>
                  <a:pt x="5378043" y="4041181"/>
                  <a:pt x="5341442" y="4060739"/>
                </a:cubicBezTo>
                <a:cubicBezTo>
                  <a:pt x="5304841" y="4080297"/>
                  <a:pt x="5276342" y="4108376"/>
                  <a:pt x="5255946" y="4144978"/>
                </a:cubicBezTo>
                <a:cubicBezTo>
                  <a:pt x="5235550" y="4181579"/>
                  <a:pt x="5225351" y="4224467"/>
                  <a:pt x="5225351" y="4273642"/>
                </a:cubicBezTo>
                <a:cubicBezTo>
                  <a:pt x="5225351" y="4322816"/>
                  <a:pt x="5235550" y="4365704"/>
                  <a:pt x="5255946" y="4402305"/>
                </a:cubicBezTo>
                <a:cubicBezTo>
                  <a:pt x="5276342" y="4438907"/>
                  <a:pt x="5304841" y="4466986"/>
                  <a:pt x="5341442" y="4486544"/>
                </a:cubicBezTo>
                <a:cubicBezTo>
                  <a:pt x="5378044" y="4506102"/>
                  <a:pt x="5419814" y="4515881"/>
                  <a:pt x="5466753" y="4515881"/>
                </a:cubicBezTo>
                <a:cubicBezTo>
                  <a:pt x="5505869" y="4515881"/>
                  <a:pt x="5541772" y="4508198"/>
                  <a:pt x="5574462" y="4492831"/>
                </a:cubicBezTo>
                <a:cubicBezTo>
                  <a:pt x="5607151" y="4477464"/>
                  <a:pt x="5634253" y="4456509"/>
                  <a:pt x="5655767" y="4429966"/>
                </a:cubicBezTo>
                <a:cubicBezTo>
                  <a:pt x="5677281" y="4403423"/>
                  <a:pt x="5691391" y="4373387"/>
                  <a:pt x="5698096" y="4339860"/>
                </a:cubicBezTo>
                <a:lnTo>
                  <a:pt x="5501119" y="4339860"/>
                </a:lnTo>
                <a:cubicBezTo>
                  <a:pt x="5492178" y="4358300"/>
                  <a:pt x="5477649" y="4367520"/>
                  <a:pt x="5457533" y="4367520"/>
                </a:cubicBezTo>
                <a:cubicBezTo>
                  <a:pt x="5426240" y="4367520"/>
                  <a:pt x="5409197" y="4347124"/>
                  <a:pt x="5406403" y="4306331"/>
                </a:cubicBezTo>
                <a:lnTo>
                  <a:pt x="5705640" y="4306331"/>
                </a:lnTo>
                <a:cubicBezTo>
                  <a:pt x="5707316" y="4294597"/>
                  <a:pt x="5708154" y="4282303"/>
                  <a:pt x="5708154" y="4269451"/>
                </a:cubicBezTo>
                <a:cubicBezTo>
                  <a:pt x="5708154" y="4220835"/>
                  <a:pt x="5697957" y="4178646"/>
                  <a:pt x="5677560" y="4142882"/>
                </a:cubicBezTo>
                <a:cubicBezTo>
                  <a:pt x="5657164" y="4107119"/>
                  <a:pt x="5628665" y="4079598"/>
                  <a:pt x="5592064" y="4060320"/>
                </a:cubicBezTo>
                <a:cubicBezTo>
                  <a:pt x="5555462" y="4041041"/>
                  <a:pt x="5513692" y="4031402"/>
                  <a:pt x="5466753" y="4031402"/>
                </a:cubicBezTo>
                <a:close/>
                <a:moveTo>
                  <a:pt x="4170210" y="4031402"/>
                </a:moveTo>
                <a:cubicBezTo>
                  <a:pt x="4122712" y="4031402"/>
                  <a:pt x="4079964" y="4041181"/>
                  <a:pt x="4041965" y="4060739"/>
                </a:cubicBezTo>
                <a:cubicBezTo>
                  <a:pt x="4003967" y="4080297"/>
                  <a:pt x="3974211" y="4108376"/>
                  <a:pt x="3952697" y="4144978"/>
                </a:cubicBezTo>
                <a:cubicBezTo>
                  <a:pt x="3931184" y="4181579"/>
                  <a:pt x="3920427" y="4224467"/>
                  <a:pt x="3920427" y="4273642"/>
                </a:cubicBezTo>
                <a:cubicBezTo>
                  <a:pt x="3920427" y="4322816"/>
                  <a:pt x="3931184" y="4365704"/>
                  <a:pt x="3952697" y="4402305"/>
                </a:cubicBezTo>
                <a:cubicBezTo>
                  <a:pt x="3974211" y="4438907"/>
                  <a:pt x="4003967" y="4466986"/>
                  <a:pt x="4041965" y="4486544"/>
                </a:cubicBezTo>
                <a:cubicBezTo>
                  <a:pt x="4079964" y="4506102"/>
                  <a:pt x="4122712" y="4515881"/>
                  <a:pt x="4170210" y="4515881"/>
                </a:cubicBezTo>
                <a:cubicBezTo>
                  <a:pt x="4217708" y="4515881"/>
                  <a:pt x="4260456" y="4506102"/>
                  <a:pt x="4298455" y="4486544"/>
                </a:cubicBezTo>
                <a:cubicBezTo>
                  <a:pt x="4336453" y="4466986"/>
                  <a:pt x="4366209" y="4438907"/>
                  <a:pt x="4387723" y="4402305"/>
                </a:cubicBezTo>
                <a:cubicBezTo>
                  <a:pt x="4409237" y="4365704"/>
                  <a:pt x="4419994" y="4322816"/>
                  <a:pt x="4419994" y="4273642"/>
                </a:cubicBezTo>
                <a:cubicBezTo>
                  <a:pt x="4419994" y="4224467"/>
                  <a:pt x="4409237" y="4181579"/>
                  <a:pt x="4387723" y="4144978"/>
                </a:cubicBezTo>
                <a:cubicBezTo>
                  <a:pt x="4366209" y="4108376"/>
                  <a:pt x="4336453" y="4080297"/>
                  <a:pt x="4298455" y="4060739"/>
                </a:cubicBezTo>
                <a:cubicBezTo>
                  <a:pt x="4260456" y="4041181"/>
                  <a:pt x="4217708" y="4031402"/>
                  <a:pt x="4170210" y="4031402"/>
                </a:cubicBezTo>
                <a:close/>
                <a:moveTo>
                  <a:pt x="2531910" y="4031402"/>
                </a:moveTo>
                <a:cubicBezTo>
                  <a:pt x="2484413" y="4031402"/>
                  <a:pt x="2441664" y="4041181"/>
                  <a:pt x="2403665" y="4060739"/>
                </a:cubicBezTo>
                <a:cubicBezTo>
                  <a:pt x="2365667" y="4080297"/>
                  <a:pt x="2335911" y="4108376"/>
                  <a:pt x="2314397" y="4144978"/>
                </a:cubicBezTo>
                <a:cubicBezTo>
                  <a:pt x="2292884" y="4181579"/>
                  <a:pt x="2282127" y="4224467"/>
                  <a:pt x="2282127" y="4273642"/>
                </a:cubicBezTo>
                <a:cubicBezTo>
                  <a:pt x="2282127" y="4322816"/>
                  <a:pt x="2292884" y="4365704"/>
                  <a:pt x="2314397" y="4402305"/>
                </a:cubicBezTo>
                <a:cubicBezTo>
                  <a:pt x="2335911" y="4438907"/>
                  <a:pt x="2365667" y="4466986"/>
                  <a:pt x="2403665" y="4486544"/>
                </a:cubicBezTo>
                <a:cubicBezTo>
                  <a:pt x="2441664" y="4506102"/>
                  <a:pt x="2484413" y="4515881"/>
                  <a:pt x="2531910" y="4515881"/>
                </a:cubicBezTo>
                <a:cubicBezTo>
                  <a:pt x="2579408" y="4515881"/>
                  <a:pt x="2622157" y="4506102"/>
                  <a:pt x="2660155" y="4486544"/>
                </a:cubicBezTo>
                <a:cubicBezTo>
                  <a:pt x="2698153" y="4466986"/>
                  <a:pt x="2727909" y="4438907"/>
                  <a:pt x="2749423" y="4402305"/>
                </a:cubicBezTo>
                <a:cubicBezTo>
                  <a:pt x="2770937" y="4365704"/>
                  <a:pt x="2781694" y="4322816"/>
                  <a:pt x="2781694" y="4273642"/>
                </a:cubicBezTo>
                <a:cubicBezTo>
                  <a:pt x="2781694" y="4224467"/>
                  <a:pt x="2770937" y="4181579"/>
                  <a:pt x="2749423" y="4144978"/>
                </a:cubicBezTo>
                <a:cubicBezTo>
                  <a:pt x="2727909" y="4108376"/>
                  <a:pt x="2698153" y="4080297"/>
                  <a:pt x="2660155" y="4060739"/>
                </a:cubicBezTo>
                <a:cubicBezTo>
                  <a:pt x="2622157" y="4041181"/>
                  <a:pt x="2579408" y="4031402"/>
                  <a:pt x="2531910" y="4031402"/>
                </a:cubicBezTo>
                <a:close/>
                <a:moveTo>
                  <a:pt x="7756334" y="3923274"/>
                </a:moveTo>
                <a:lnTo>
                  <a:pt x="7756334" y="4037269"/>
                </a:lnTo>
                <a:lnTo>
                  <a:pt x="7697660" y="4037269"/>
                </a:lnTo>
                <a:lnTo>
                  <a:pt x="7697660" y="4192336"/>
                </a:lnTo>
                <a:lnTo>
                  <a:pt x="7756334" y="4192336"/>
                </a:lnTo>
                <a:lnTo>
                  <a:pt x="7756334" y="4316390"/>
                </a:lnTo>
                <a:cubicBezTo>
                  <a:pt x="7756334" y="4445473"/>
                  <a:pt x="7821154" y="4510014"/>
                  <a:pt x="7950796" y="4510014"/>
                </a:cubicBezTo>
                <a:lnTo>
                  <a:pt x="8021205" y="4510014"/>
                </a:lnTo>
                <a:lnTo>
                  <a:pt x="8021205" y="4351594"/>
                </a:lnTo>
                <a:lnTo>
                  <a:pt x="7976780" y="4351594"/>
                </a:lnTo>
                <a:cubicBezTo>
                  <a:pt x="7964487" y="4351594"/>
                  <a:pt x="7955686" y="4349080"/>
                  <a:pt x="7950377" y="4344050"/>
                </a:cubicBezTo>
                <a:cubicBezTo>
                  <a:pt x="7945069" y="4339021"/>
                  <a:pt x="7942414" y="4330919"/>
                  <a:pt x="7942414" y="4319743"/>
                </a:cubicBezTo>
                <a:lnTo>
                  <a:pt x="7942414" y="4192336"/>
                </a:lnTo>
                <a:lnTo>
                  <a:pt x="8019529" y="4192336"/>
                </a:lnTo>
                <a:lnTo>
                  <a:pt x="8019529" y="4037269"/>
                </a:lnTo>
                <a:lnTo>
                  <a:pt x="7942414" y="4037269"/>
                </a:lnTo>
                <a:lnTo>
                  <a:pt x="7942414" y="3923274"/>
                </a:lnTo>
                <a:close/>
                <a:moveTo>
                  <a:pt x="6317297" y="3916568"/>
                </a:moveTo>
                <a:lnTo>
                  <a:pt x="6317297" y="4510014"/>
                </a:lnTo>
                <a:lnTo>
                  <a:pt x="6503378" y="4510014"/>
                </a:lnTo>
                <a:lnTo>
                  <a:pt x="6503378" y="4321419"/>
                </a:lnTo>
                <a:lnTo>
                  <a:pt x="6577140" y="4321419"/>
                </a:lnTo>
                <a:cubicBezTo>
                  <a:pt x="6625195" y="4321419"/>
                  <a:pt x="6666128" y="4312478"/>
                  <a:pt x="6699936" y="4294597"/>
                </a:cubicBezTo>
                <a:cubicBezTo>
                  <a:pt x="6733743" y="4276715"/>
                  <a:pt x="6759308" y="4252547"/>
                  <a:pt x="6776631" y="4222092"/>
                </a:cubicBezTo>
                <a:cubicBezTo>
                  <a:pt x="6793954" y="4191638"/>
                  <a:pt x="6802615" y="4157691"/>
                  <a:pt x="6802615" y="4120251"/>
                </a:cubicBezTo>
                <a:cubicBezTo>
                  <a:pt x="6802615" y="4058224"/>
                  <a:pt x="6783197" y="4008770"/>
                  <a:pt x="6744360" y="3971890"/>
                </a:cubicBezTo>
                <a:cubicBezTo>
                  <a:pt x="6705524" y="3935009"/>
                  <a:pt x="6649783" y="3916568"/>
                  <a:pt x="6577140" y="3916568"/>
                </a:cubicBezTo>
                <a:close/>
                <a:moveTo>
                  <a:pt x="3393122" y="3916568"/>
                </a:moveTo>
                <a:lnTo>
                  <a:pt x="3393122" y="4510014"/>
                </a:lnTo>
                <a:lnTo>
                  <a:pt x="3579203" y="4510014"/>
                </a:lnTo>
                <a:lnTo>
                  <a:pt x="3579203" y="4321419"/>
                </a:lnTo>
                <a:lnTo>
                  <a:pt x="3652965" y="4321419"/>
                </a:lnTo>
                <a:cubicBezTo>
                  <a:pt x="3701022" y="4321419"/>
                  <a:pt x="3741953" y="4312478"/>
                  <a:pt x="3775761" y="4294597"/>
                </a:cubicBezTo>
                <a:cubicBezTo>
                  <a:pt x="3809568" y="4276715"/>
                  <a:pt x="3835133" y="4252547"/>
                  <a:pt x="3852457" y="4222092"/>
                </a:cubicBezTo>
                <a:cubicBezTo>
                  <a:pt x="3869779" y="4191638"/>
                  <a:pt x="3878441" y="4157691"/>
                  <a:pt x="3878441" y="4120251"/>
                </a:cubicBezTo>
                <a:cubicBezTo>
                  <a:pt x="3878441" y="4058224"/>
                  <a:pt x="3859022" y="4008770"/>
                  <a:pt x="3820186" y="3971890"/>
                </a:cubicBezTo>
                <a:cubicBezTo>
                  <a:pt x="3781349" y="3935009"/>
                  <a:pt x="3725609" y="3916568"/>
                  <a:pt x="3652965" y="3916568"/>
                </a:cubicBezTo>
                <a:close/>
                <a:moveTo>
                  <a:pt x="6869747" y="3889746"/>
                </a:moveTo>
                <a:lnTo>
                  <a:pt x="6869747" y="4510014"/>
                </a:lnTo>
                <a:lnTo>
                  <a:pt x="7055828" y="4510014"/>
                </a:lnTo>
                <a:lnTo>
                  <a:pt x="7055828" y="3889746"/>
                </a:lnTo>
                <a:close/>
                <a:moveTo>
                  <a:pt x="8332330" y="3843645"/>
                </a:moveTo>
                <a:cubicBezTo>
                  <a:pt x="8264156" y="3843645"/>
                  <a:pt x="8211210" y="3860549"/>
                  <a:pt x="8173491" y="3894356"/>
                </a:cubicBezTo>
                <a:cubicBezTo>
                  <a:pt x="8135772" y="3928164"/>
                  <a:pt x="8116354" y="3975801"/>
                  <a:pt x="8115236" y="4037269"/>
                </a:cubicBezTo>
                <a:lnTo>
                  <a:pt x="8064944" y="4037269"/>
                </a:lnTo>
                <a:lnTo>
                  <a:pt x="8064944" y="4192336"/>
                </a:lnTo>
                <a:lnTo>
                  <a:pt x="8115236" y="4192336"/>
                </a:lnTo>
                <a:lnTo>
                  <a:pt x="8115236" y="4510014"/>
                </a:lnTo>
                <a:lnTo>
                  <a:pt x="8301317" y="4510014"/>
                </a:lnTo>
                <a:lnTo>
                  <a:pt x="8301317" y="4192336"/>
                </a:lnTo>
                <a:lnTo>
                  <a:pt x="8370887" y="4192336"/>
                </a:lnTo>
                <a:lnTo>
                  <a:pt x="8370887" y="4037269"/>
                </a:lnTo>
                <a:lnTo>
                  <a:pt x="8302993" y="4037269"/>
                </a:lnTo>
                <a:cubicBezTo>
                  <a:pt x="8305786" y="4024417"/>
                  <a:pt x="8310816" y="4015336"/>
                  <a:pt x="8318080" y="4010028"/>
                </a:cubicBezTo>
                <a:cubicBezTo>
                  <a:pt x="8325345" y="4004719"/>
                  <a:pt x="8335962" y="4002065"/>
                  <a:pt x="8349931" y="4002065"/>
                </a:cubicBezTo>
                <a:cubicBezTo>
                  <a:pt x="8353844" y="4002065"/>
                  <a:pt x="8360828" y="4002624"/>
                  <a:pt x="8370887" y="4003741"/>
                </a:cubicBezTo>
                <a:lnTo>
                  <a:pt x="8370887" y="3845322"/>
                </a:lnTo>
                <a:cubicBezTo>
                  <a:pt x="8353006" y="3844204"/>
                  <a:pt x="8340153" y="3843645"/>
                  <a:pt x="8332330" y="3843645"/>
                </a:cubicBezTo>
                <a:close/>
                <a:moveTo>
                  <a:pt x="2207756" y="3843645"/>
                </a:moveTo>
                <a:cubicBezTo>
                  <a:pt x="2139582" y="3843645"/>
                  <a:pt x="2086635" y="3860549"/>
                  <a:pt x="2048916" y="3894356"/>
                </a:cubicBezTo>
                <a:cubicBezTo>
                  <a:pt x="2011197" y="3928164"/>
                  <a:pt x="1991779" y="3975801"/>
                  <a:pt x="1990661" y="4037269"/>
                </a:cubicBezTo>
                <a:lnTo>
                  <a:pt x="1940369" y="4037269"/>
                </a:lnTo>
                <a:lnTo>
                  <a:pt x="1940369" y="4192336"/>
                </a:lnTo>
                <a:lnTo>
                  <a:pt x="1990661" y="4192336"/>
                </a:lnTo>
                <a:lnTo>
                  <a:pt x="1990661" y="4510014"/>
                </a:lnTo>
                <a:lnTo>
                  <a:pt x="2176742" y="4510014"/>
                </a:lnTo>
                <a:lnTo>
                  <a:pt x="2176742" y="4192336"/>
                </a:lnTo>
                <a:lnTo>
                  <a:pt x="2246312" y="4192336"/>
                </a:lnTo>
                <a:lnTo>
                  <a:pt x="2246312" y="4037269"/>
                </a:lnTo>
                <a:lnTo>
                  <a:pt x="2178418" y="4037269"/>
                </a:lnTo>
                <a:cubicBezTo>
                  <a:pt x="2181213" y="4024417"/>
                  <a:pt x="2186242" y="4015336"/>
                  <a:pt x="2193506" y="4010028"/>
                </a:cubicBezTo>
                <a:cubicBezTo>
                  <a:pt x="2200771" y="4004719"/>
                  <a:pt x="2211388" y="4002065"/>
                  <a:pt x="2225358" y="4002065"/>
                </a:cubicBezTo>
                <a:cubicBezTo>
                  <a:pt x="2229270" y="4002065"/>
                  <a:pt x="2236254" y="4002624"/>
                  <a:pt x="2246312" y="4003741"/>
                </a:cubicBezTo>
                <a:lnTo>
                  <a:pt x="2246312" y="3845322"/>
                </a:lnTo>
                <a:cubicBezTo>
                  <a:pt x="2228431" y="3844204"/>
                  <a:pt x="2215578" y="3843645"/>
                  <a:pt x="2207756" y="3843645"/>
                </a:cubicBezTo>
                <a:close/>
                <a:moveTo>
                  <a:pt x="1131278" y="3267345"/>
                </a:moveTo>
                <a:lnTo>
                  <a:pt x="1215936" y="3267345"/>
                </a:lnTo>
                <a:cubicBezTo>
                  <a:pt x="1248905" y="3267345"/>
                  <a:pt x="1265390" y="3281594"/>
                  <a:pt x="1265390" y="3310093"/>
                </a:cubicBezTo>
                <a:cubicBezTo>
                  <a:pt x="1265390" y="3324622"/>
                  <a:pt x="1261339" y="3335099"/>
                  <a:pt x="1253236" y="3341525"/>
                </a:cubicBezTo>
                <a:cubicBezTo>
                  <a:pt x="1245133" y="3347952"/>
                  <a:pt x="1232700" y="3351165"/>
                  <a:pt x="1215936" y="3351165"/>
                </a:cubicBezTo>
                <a:lnTo>
                  <a:pt x="1131278" y="3351165"/>
                </a:lnTo>
                <a:close/>
                <a:moveTo>
                  <a:pt x="7825828" y="3184363"/>
                </a:moveTo>
                <a:cubicBezTo>
                  <a:pt x="7845945" y="3184363"/>
                  <a:pt x="7862430" y="3191348"/>
                  <a:pt x="7875282" y="3205318"/>
                </a:cubicBezTo>
                <a:cubicBezTo>
                  <a:pt x="7888135" y="3219288"/>
                  <a:pt x="7894561" y="3238846"/>
                  <a:pt x="7894561" y="3263992"/>
                </a:cubicBezTo>
                <a:cubicBezTo>
                  <a:pt x="7894561" y="3289138"/>
                  <a:pt x="7888135" y="3308696"/>
                  <a:pt x="7875282" y="3322666"/>
                </a:cubicBezTo>
                <a:cubicBezTo>
                  <a:pt x="7862430" y="3336636"/>
                  <a:pt x="7845945" y="3343621"/>
                  <a:pt x="7825828" y="3343621"/>
                </a:cubicBezTo>
                <a:cubicBezTo>
                  <a:pt x="7805712" y="3343621"/>
                  <a:pt x="7789227" y="3336636"/>
                  <a:pt x="7776375" y="3322666"/>
                </a:cubicBezTo>
                <a:cubicBezTo>
                  <a:pt x="7763522" y="3308696"/>
                  <a:pt x="7757096" y="3289138"/>
                  <a:pt x="7757096" y="3263992"/>
                </a:cubicBezTo>
                <a:cubicBezTo>
                  <a:pt x="7757096" y="3238846"/>
                  <a:pt x="7763522" y="3219288"/>
                  <a:pt x="7776375" y="3205318"/>
                </a:cubicBezTo>
                <a:cubicBezTo>
                  <a:pt x="7789227" y="3191348"/>
                  <a:pt x="7805712" y="3184363"/>
                  <a:pt x="7825828" y="3184363"/>
                </a:cubicBezTo>
                <a:close/>
                <a:moveTo>
                  <a:pt x="4932972" y="3184363"/>
                </a:moveTo>
                <a:cubicBezTo>
                  <a:pt x="4953089" y="3184363"/>
                  <a:pt x="4969573" y="3191348"/>
                  <a:pt x="4982426" y="3205318"/>
                </a:cubicBezTo>
                <a:cubicBezTo>
                  <a:pt x="4995278" y="3219288"/>
                  <a:pt x="5001705" y="3238846"/>
                  <a:pt x="5001705" y="3263992"/>
                </a:cubicBezTo>
                <a:cubicBezTo>
                  <a:pt x="5001705" y="3289138"/>
                  <a:pt x="4995278" y="3308696"/>
                  <a:pt x="4982426" y="3322666"/>
                </a:cubicBezTo>
                <a:cubicBezTo>
                  <a:pt x="4969573" y="3336636"/>
                  <a:pt x="4953089" y="3343621"/>
                  <a:pt x="4932972" y="3343621"/>
                </a:cubicBezTo>
                <a:cubicBezTo>
                  <a:pt x="4912856" y="3343621"/>
                  <a:pt x="4896371" y="3336636"/>
                  <a:pt x="4883518" y="3322666"/>
                </a:cubicBezTo>
                <a:cubicBezTo>
                  <a:pt x="4870666" y="3308696"/>
                  <a:pt x="4864240" y="3289138"/>
                  <a:pt x="4864240" y="3263992"/>
                </a:cubicBezTo>
                <a:cubicBezTo>
                  <a:pt x="4864240" y="3238846"/>
                  <a:pt x="4870666" y="3219288"/>
                  <a:pt x="4883518" y="3205318"/>
                </a:cubicBezTo>
                <a:cubicBezTo>
                  <a:pt x="4896371" y="3191348"/>
                  <a:pt x="4912856" y="3184363"/>
                  <a:pt x="4932972" y="3184363"/>
                </a:cubicBezTo>
                <a:close/>
                <a:moveTo>
                  <a:pt x="2798610" y="3182686"/>
                </a:moveTo>
                <a:cubicBezTo>
                  <a:pt x="2815933" y="3182686"/>
                  <a:pt x="2830462" y="3189532"/>
                  <a:pt x="2842197" y="3203222"/>
                </a:cubicBezTo>
                <a:cubicBezTo>
                  <a:pt x="2853931" y="3216913"/>
                  <a:pt x="2859799" y="3237169"/>
                  <a:pt x="2859799" y="3263992"/>
                </a:cubicBezTo>
                <a:cubicBezTo>
                  <a:pt x="2859799" y="3290814"/>
                  <a:pt x="2853931" y="3311071"/>
                  <a:pt x="2842197" y="3324761"/>
                </a:cubicBezTo>
                <a:cubicBezTo>
                  <a:pt x="2830462" y="3338452"/>
                  <a:pt x="2815933" y="3345297"/>
                  <a:pt x="2798610" y="3345297"/>
                </a:cubicBezTo>
                <a:cubicBezTo>
                  <a:pt x="2780728" y="3345297"/>
                  <a:pt x="2766060" y="3338452"/>
                  <a:pt x="2754604" y="3324761"/>
                </a:cubicBezTo>
                <a:cubicBezTo>
                  <a:pt x="2743149" y="3311071"/>
                  <a:pt x="2737422" y="3290814"/>
                  <a:pt x="2737422" y="3263992"/>
                </a:cubicBezTo>
                <a:cubicBezTo>
                  <a:pt x="2737422" y="3237169"/>
                  <a:pt x="2743289" y="3216913"/>
                  <a:pt x="2755024" y="3203222"/>
                </a:cubicBezTo>
                <a:cubicBezTo>
                  <a:pt x="2766759" y="3189532"/>
                  <a:pt x="2781287" y="3182686"/>
                  <a:pt x="2798610" y="3182686"/>
                </a:cubicBezTo>
                <a:close/>
                <a:moveTo>
                  <a:pt x="6743102" y="3167599"/>
                </a:moveTo>
                <a:cubicBezTo>
                  <a:pt x="6758190" y="3167599"/>
                  <a:pt x="6770763" y="3171650"/>
                  <a:pt x="6780821" y="3179753"/>
                </a:cubicBezTo>
                <a:cubicBezTo>
                  <a:pt x="6790880" y="3187855"/>
                  <a:pt x="6795909" y="3199730"/>
                  <a:pt x="6795909" y="3215376"/>
                </a:cubicBezTo>
                <a:lnTo>
                  <a:pt x="6685267" y="3215376"/>
                </a:lnTo>
                <a:cubicBezTo>
                  <a:pt x="6690855" y="3183525"/>
                  <a:pt x="6710133" y="3167599"/>
                  <a:pt x="6743102" y="3167599"/>
                </a:cubicBezTo>
                <a:close/>
                <a:moveTo>
                  <a:pt x="5476278" y="3167599"/>
                </a:moveTo>
                <a:cubicBezTo>
                  <a:pt x="5491365" y="3167599"/>
                  <a:pt x="5503939" y="3171650"/>
                  <a:pt x="5513997" y="3179753"/>
                </a:cubicBezTo>
                <a:cubicBezTo>
                  <a:pt x="5524055" y="3187855"/>
                  <a:pt x="5529085" y="3199730"/>
                  <a:pt x="5529085" y="3215376"/>
                </a:cubicBezTo>
                <a:lnTo>
                  <a:pt x="5418442" y="3215376"/>
                </a:lnTo>
                <a:cubicBezTo>
                  <a:pt x="5424030" y="3183525"/>
                  <a:pt x="5443309" y="3167599"/>
                  <a:pt x="5476278" y="3167599"/>
                </a:cubicBezTo>
                <a:close/>
                <a:moveTo>
                  <a:pt x="4247553" y="3167599"/>
                </a:moveTo>
                <a:cubicBezTo>
                  <a:pt x="4262641" y="3167599"/>
                  <a:pt x="4275214" y="3171650"/>
                  <a:pt x="4285272" y="3179753"/>
                </a:cubicBezTo>
                <a:cubicBezTo>
                  <a:pt x="4295331" y="3187855"/>
                  <a:pt x="4300360" y="3199730"/>
                  <a:pt x="4300360" y="3215376"/>
                </a:cubicBezTo>
                <a:lnTo>
                  <a:pt x="4189717" y="3215376"/>
                </a:lnTo>
                <a:cubicBezTo>
                  <a:pt x="4195305" y="3183525"/>
                  <a:pt x="4214584" y="3167599"/>
                  <a:pt x="4247553" y="3167599"/>
                </a:cubicBezTo>
                <a:close/>
                <a:moveTo>
                  <a:pt x="1742478" y="3167599"/>
                </a:moveTo>
                <a:cubicBezTo>
                  <a:pt x="1757566" y="3167599"/>
                  <a:pt x="1770139" y="3171650"/>
                  <a:pt x="1780197" y="3179753"/>
                </a:cubicBezTo>
                <a:cubicBezTo>
                  <a:pt x="1790255" y="3187855"/>
                  <a:pt x="1795285" y="3199730"/>
                  <a:pt x="1795285" y="3215376"/>
                </a:cubicBezTo>
                <a:lnTo>
                  <a:pt x="1684642" y="3215376"/>
                </a:lnTo>
                <a:cubicBezTo>
                  <a:pt x="1690230" y="3183525"/>
                  <a:pt x="1709509" y="3167599"/>
                  <a:pt x="1742478" y="3167599"/>
                </a:cubicBezTo>
                <a:close/>
                <a:moveTo>
                  <a:pt x="1131278" y="3054442"/>
                </a:moveTo>
                <a:lnTo>
                  <a:pt x="1203363" y="3054442"/>
                </a:lnTo>
                <a:cubicBezTo>
                  <a:pt x="1220127" y="3054442"/>
                  <a:pt x="1232560" y="3057934"/>
                  <a:pt x="1240663" y="3064919"/>
                </a:cubicBezTo>
                <a:cubicBezTo>
                  <a:pt x="1248766" y="3071904"/>
                  <a:pt x="1252817" y="3082661"/>
                  <a:pt x="1252817" y="3097190"/>
                </a:cubicBezTo>
                <a:cubicBezTo>
                  <a:pt x="1252817" y="3111160"/>
                  <a:pt x="1248766" y="3121498"/>
                  <a:pt x="1240663" y="3128203"/>
                </a:cubicBezTo>
                <a:cubicBezTo>
                  <a:pt x="1232560" y="3134909"/>
                  <a:pt x="1220127" y="3138262"/>
                  <a:pt x="1203363" y="3138262"/>
                </a:cubicBezTo>
                <a:lnTo>
                  <a:pt x="1131278" y="3138262"/>
                </a:lnTo>
                <a:close/>
                <a:moveTo>
                  <a:pt x="7391869" y="3024267"/>
                </a:moveTo>
                <a:cubicBezTo>
                  <a:pt x="7362253" y="3024267"/>
                  <a:pt x="7333753" y="3032509"/>
                  <a:pt x="7306373" y="3048994"/>
                </a:cubicBezTo>
                <a:cubicBezTo>
                  <a:pt x="7278992" y="3065478"/>
                  <a:pt x="7255802" y="3087411"/>
                  <a:pt x="7236802" y="3114792"/>
                </a:cubicBezTo>
                <a:lnTo>
                  <a:pt x="7236802" y="3027619"/>
                </a:lnTo>
                <a:lnTo>
                  <a:pt x="7050722" y="3027619"/>
                </a:lnTo>
                <a:lnTo>
                  <a:pt x="7050722" y="3500364"/>
                </a:lnTo>
                <a:lnTo>
                  <a:pt x="7236802" y="3500364"/>
                </a:lnTo>
                <a:lnTo>
                  <a:pt x="7236802" y="3306740"/>
                </a:lnTo>
                <a:cubicBezTo>
                  <a:pt x="7236802" y="3275447"/>
                  <a:pt x="7245045" y="3253654"/>
                  <a:pt x="7261529" y="3241360"/>
                </a:cubicBezTo>
                <a:cubicBezTo>
                  <a:pt x="7278014" y="3229067"/>
                  <a:pt x="7303858" y="3222920"/>
                  <a:pt x="7339063" y="3222920"/>
                </a:cubicBezTo>
                <a:lnTo>
                  <a:pt x="7391869" y="3222920"/>
                </a:lnTo>
                <a:close/>
                <a:moveTo>
                  <a:pt x="3439605" y="3024267"/>
                </a:moveTo>
                <a:cubicBezTo>
                  <a:pt x="3408312" y="3024267"/>
                  <a:pt x="3381071" y="3030413"/>
                  <a:pt x="3357880" y="3042707"/>
                </a:cubicBezTo>
                <a:cubicBezTo>
                  <a:pt x="3334690" y="3055001"/>
                  <a:pt x="3316390" y="3071206"/>
                  <a:pt x="3302978" y="3091323"/>
                </a:cubicBezTo>
                <a:lnTo>
                  <a:pt x="3302978" y="3027619"/>
                </a:lnTo>
                <a:lnTo>
                  <a:pt x="3116898" y="3027619"/>
                </a:lnTo>
                <a:lnTo>
                  <a:pt x="3116898" y="3500364"/>
                </a:lnTo>
                <a:lnTo>
                  <a:pt x="3302978" y="3500364"/>
                </a:lnTo>
                <a:lnTo>
                  <a:pt x="3302978" y="3249742"/>
                </a:lnTo>
                <a:cubicBezTo>
                  <a:pt x="3302978" y="3229626"/>
                  <a:pt x="3308846" y="3213840"/>
                  <a:pt x="3320580" y="3202384"/>
                </a:cubicBezTo>
                <a:cubicBezTo>
                  <a:pt x="3332315" y="3190929"/>
                  <a:pt x="3348520" y="3185201"/>
                  <a:pt x="3369196" y="3185201"/>
                </a:cubicBezTo>
                <a:cubicBezTo>
                  <a:pt x="3389313" y="3185201"/>
                  <a:pt x="3405378" y="3190929"/>
                  <a:pt x="3417392" y="3202384"/>
                </a:cubicBezTo>
                <a:cubicBezTo>
                  <a:pt x="3429407" y="3213840"/>
                  <a:pt x="3435414" y="3229626"/>
                  <a:pt x="3435414" y="3249742"/>
                </a:cubicBezTo>
                <a:lnTo>
                  <a:pt x="3435414" y="3500364"/>
                </a:lnTo>
                <a:lnTo>
                  <a:pt x="3620656" y="3500364"/>
                </a:lnTo>
                <a:lnTo>
                  <a:pt x="3620656" y="3249742"/>
                </a:lnTo>
                <a:cubicBezTo>
                  <a:pt x="3620656" y="3229626"/>
                  <a:pt x="3626524" y="3213840"/>
                  <a:pt x="3638258" y="3202384"/>
                </a:cubicBezTo>
                <a:cubicBezTo>
                  <a:pt x="3649993" y="3190929"/>
                  <a:pt x="3666198" y="3185201"/>
                  <a:pt x="3686874" y="3185201"/>
                </a:cubicBezTo>
                <a:cubicBezTo>
                  <a:pt x="3706990" y="3185201"/>
                  <a:pt x="3723056" y="3190929"/>
                  <a:pt x="3735071" y="3202384"/>
                </a:cubicBezTo>
                <a:cubicBezTo>
                  <a:pt x="3747084" y="3213840"/>
                  <a:pt x="3753092" y="3229626"/>
                  <a:pt x="3753092" y="3249742"/>
                </a:cubicBezTo>
                <a:lnTo>
                  <a:pt x="3753092" y="3500364"/>
                </a:lnTo>
                <a:lnTo>
                  <a:pt x="3938334" y="3500364"/>
                </a:lnTo>
                <a:lnTo>
                  <a:pt x="3938334" y="3226273"/>
                </a:lnTo>
                <a:cubicBezTo>
                  <a:pt x="3938334" y="3164246"/>
                  <a:pt x="3921710" y="3115072"/>
                  <a:pt x="3888461" y="3078750"/>
                </a:cubicBezTo>
                <a:cubicBezTo>
                  <a:pt x="3855212" y="3042428"/>
                  <a:pt x="3808413" y="3024267"/>
                  <a:pt x="3748062" y="3024267"/>
                </a:cubicBezTo>
                <a:cubicBezTo>
                  <a:pt x="3715652" y="3024267"/>
                  <a:pt x="3686036" y="3032230"/>
                  <a:pt x="3659213" y="3048155"/>
                </a:cubicBezTo>
                <a:cubicBezTo>
                  <a:pt x="3632391" y="3064081"/>
                  <a:pt x="3610318" y="3084338"/>
                  <a:pt x="3592995" y="3108925"/>
                </a:cubicBezTo>
                <a:cubicBezTo>
                  <a:pt x="3577349" y="3082102"/>
                  <a:pt x="3556394" y="3061287"/>
                  <a:pt x="3530130" y="3046479"/>
                </a:cubicBezTo>
                <a:cubicBezTo>
                  <a:pt x="3503867" y="3031671"/>
                  <a:pt x="3473692" y="3024267"/>
                  <a:pt x="3439605" y="3024267"/>
                </a:cubicBezTo>
                <a:close/>
                <a:moveTo>
                  <a:pt x="7763802" y="3021752"/>
                </a:moveTo>
                <a:cubicBezTo>
                  <a:pt x="7726921" y="3021752"/>
                  <a:pt x="7693672" y="3031391"/>
                  <a:pt x="7664056" y="3050670"/>
                </a:cubicBezTo>
                <a:cubicBezTo>
                  <a:pt x="7634440" y="3069949"/>
                  <a:pt x="7611110" y="3097889"/>
                  <a:pt x="7594066" y="3134490"/>
                </a:cubicBezTo>
                <a:cubicBezTo>
                  <a:pt x="7577023" y="3171091"/>
                  <a:pt x="7568501" y="3214259"/>
                  <a:pt x="7568501" y="3263992"/>
                </a:cubicBezTo>
                <a:cubicBezTo>
                  <a:pt x="7568501" y="3313725"/>
                  <a:pt x="7577023" y="3356892"/>
                  <a:pt x="7594066" y="3393494"/>
                </a:cubicBezTo>
                <a:cubicBezTo>
                  <a:pt x="7611110" y="3430095"/>
                  <a:pt x="7634440" y="3458035"/>
                  <a:pt x="7664056" y="3477314"/>
                </a:cubicBezTo>
                <a:cubicBezTo>
                  <a:pt x="7693672" y="3496592"/>
                  <a:pt x="7726921" y="3506232"/>
                  <a:pt x="7763802" y="3506232"/>
                </a:cubicBezTo>
                <a:cubicBezTo>
                  <a:pt x="7794535" y="3506232"/>
                  <a:pt x="7821079" y="3499945"/>
                  <a:pt x="7843431" y="3487372"/>
                </a:cubicBezTo>
                <a:cubicBezTo>
                  <a:pt x="7865782" y="3474799"/>
                  <a:pt x="7882826" y="3457616"/>
                  <a:pt x="7894561" y="3435823"/>
                </a:cubicBezTo>
                <a:lnTo>
                  <a:pt x="7894561" y="3500364"/>
                </a:lnTo>
                <a:lnTo>
                  <a:pt x="8079803" y="3500364"/>
                </a:lnTo>
                <a:lnTo>
                  <a:pt x="8079803" y="3027619"/>
                </a:lnTo>
                <a:lnTo>
                  <a:pt x="7894561" y="3027619"/>
                </a:lnTo>
                <a:lnTo>
                  <a:pt x="7894561" y="3092161"/>
                </a:lnTo>
                <a:cubicBezTo>
                  <a:pt x="7882826" y="3070368"/>
                  <a:pt x="7865783" y="3053185"/>
                  <a:pt x="7843431" y="3040612"/>
                </a:cubicBezTo>
                <a:cubicBezTo>
                  <a:pt x="7821079" y="3028039"/>
                  <a:pt x="7794536" y="3021752"/>
                  <a:pt x="7763802" y="3021752"/>
                </a:cubicBezTo>
                <a:close/>
                <a:moveTo>
                  <a:pt x="6743102" y="3021752"/>
                </a:moveTo>
                <a:cubicBezTo>
                  <a:pt x="6696163" y="3021752"/>
                  <a:pt x="6654393" y="3031531"/>
                  <a:pt x="6617792" y="3051089"/>
                </a:cubicBezTo>
                <a:cubicBezTo>
                  <a:pt x="6581190" y="3070647"/>
                  <a:pt x="6552691" y="3098727"/>
                  <a:pt x="6532295" y="3135328"/>
                </a:cubicBezTo>
                <a:cubicBezTo>
                  <a:pt x="6511899" y="3171930"/>
                  <a:pt x="6501701" y="3214817"/>
                  <a:pt x="6501701" y="3263992"/>
                </a:cubicBezTo>
                <a:cubicBezTo>
                  <a:pt x="6501701" y="3313166"/>
                  <a:pt x="6511899" y="3356054"/>
                  <a:pt x="6532295" y="3392655"/>
                </a:cubicBezTo>
                <a:cubicBezTo>
                  <a:pt x="6552691" y="3429257"/>
                  <a:pt x="6581190" y="3457337"/>
                  <a:pt x="6617792" y="3476895"/>
                </a:cubicBezTo>
                <a:cubicBezTo>
                  <a:pt x="6654393" y="3496453"/>
                  <a:pt x="6696163" y="3506232"/>
                  <a:pt x="6743102" y="3506232"/>
                </a:cubicBezTo>
                <a:cubicBezTo>
                  <a:pt x="6782218" y="3506232"/>
                  <a:pt x="6818121" y="3498548"/>
                  <a:pt x="6850811" y="3483181"/>
                </a:cubicBezTo>
                <a:cubicBezTo>
                  <a:pt x="6883501" y="3467814"/>
                  <a:pt x="6910603" y="3446859"/>
                  <a:pt x="6932116" y="3420316"/>
                </a:cubicBezTo>
                <a:cubicBezTo>
                  <a:pt x="6953630" y="3393773"/>
                  <a:pt x="6967740" y="3363738"/>
                  <a:pt x="6974445" y="3330210"/>
                </a:cubicBezTo>
                <a:lnTo>
                  <a:pt x="6777469" y="3330210"/>
                </a:lnTo>
                <a:cubicBezTo>
                  <a:pt x="6768527" y="3348650"/>
                  <a:pt x="6753999" y="3357870"/>
                  <a:pt x="6733882" y="3357870"/>
                </a:cubicBezTo>
                <a:cubicBezTo>
                  <a:pt x="6702590" y="3357870"/>
                  <a:pt x="6685546" y="3337474"/>
                  <a:pt x="6682752" y="3296682"/>
                </a:cubicBezTo>
                <a:lnTo>
                  <a:pt x="6981990" y="3296682"/>
                </a:lnTo>
                <a:cubicBezTo>
                  <a:pt x="6983666" y="3284947"/>
                  <a:pt x="6984504" y="3272653"/>
                  <a:pt x="6984504" y="3259801"/>
                </a:cubicBezTo>
                <a:cubicBezTo>
                  <a:pt x="6984504" y="3211185"/>
                  <a:pt x="6974306" y="3168996"/>
                  <a:pt x="6953909" y="3133233"/>
                </a:cubicBezTo>
                <a:cubicBezTo>
                  <a:pt x="6933514" y="3097469"/>
                  <a:pt x="6905014" y="3069949"/>
                  <a:pt x="6868413" y="3050670"/>
                </a:cubicBezTo>
                <a:cubicBezTo>
                  <a:pt x="6831812" y="3031391"/>
                  <a:pt x="6790042" y="3021752"/>
                  <a:pt x="6743102" y="3021752"/>
                </a:cubicBezTo>
                <a:close/>
                <a:moveTo>
                  <a:pt x="5476278" y="3021752"/>
                </a:moveTo>
                <a:cubicBezTo>
                  <a:pt x="5429339" y="3021752"/>
                  <a:pt x="5387569" y="3031531"/>
                  <a:pt x="5350967" y="3051089"/>
                </a:cubicBezTo>
                <a:cubicBezTo>
                  <a:pt x="5314365" y="3070647"/>
                  <a:pt x="5285867" y="3098727"/>
                  <a:pt x="5265471" y="3135328"/>
                </a:cubicBezTo>
                <a:cubicBezTo>
                  <a:pt x="5245075" y="3171930"/>
                  <a:pt x="5234876" y="3214817"/>
                  <a:pt x="5234876" y="3263992"/>
                </a:cubicBezTo>
                <a:cubicBezTo>
                  <a:pt x="5234876" y="3313166"/>
                  <a:pt x="5245075" y="3356054"/>
                  <a:pt x="5265471" y="3392655"/>
                </a:cubicBezTo>
                <a:cubicBezTo>
                  <a:pt x="5285867" y="3429257"/>
                  <a:pt x="5314365" y="3457337"/>
                  <a:pt x="5350967" y="3476895"/>
                </a:cubicBezTo>
                <a:cubicBezTo>
                  <a:pt x="5387569" y="3496453"/>
                  <a:pt x="5429339" y="3506232"/>
                  <a:pt x="5476278" y="3506232"/>
                </a:cubicBezTo>
                <a:cubicBezTo>
                  <a:pt x="5515394" y="3506232"/>
                  <a:pt x="5551297" y="3498548"/>
                  <a:pt x="5583987" y="3483181"/>
                </a:cubicBezTo>
                <a:cubicBezTo>
                  <a:pt x="5616677" y="3467814"/>
                  <a:pt x="5643778" y="3446859"/>
                  <a:pt x="5665292" y="3420316"/>
                </a:cubicBezTo>
                <a:cubicBezTo>
                  <a:pt x="5686806" y="3393773"/>
                  <a:pt x="5700916" y="3363738"/>
                  <a:pt x="5707621" y="3330210"/>
                </a:cubicBezTo>
                <a:lnTo>
                  <a:pt x="5510644" y="3330210"/>
                </a:lnTo>
                <a:cubicBezTo>
                  <a:pt x="5501703" y="3348650"/>
                  <a:pt x="5487175" y="3357870"/>
                  <a:pt x="5467058" y="3357870"/>
                </a:cubicBezTo>
                <a:cubicBezTo>
                  <a:pt x="5435765" y="3357870"/>
                  <a:pt x="5418722" y="3337474"/>
                  <a:pt x="5415928" y="3296682"/>
                </a:cubicBezTo>
                <a:lnTo>
                  <a:pt x="5715165" y="3296682"/>
                </a:lnTo>
                <a:cubicBezTo>
                  <a:pt x="5716841" y="3284947"/>
                  <a:pt x="5717679" y="3272653"/>
                  <a:pt x="5717679" y="3259801"/>
                </a:cubicBezTo>
                <a:cubicBezTo>
                  <a:pt x="5717679" y="3211185"/>
                  <a:pt x="5707482" y="3168996"/>
                  <a:pt x="5687085" y="3133233"/>
                </a:cubicBezTo>
                <a:cubicBezTo>
                  <a:pt x="5666689" y="3097469"/>
                  <a:pt x="5638190" y="3069949"/>
                  <a:pt x="5601589" y="3050670"/>
                </a:cubicBezTo>
                <a:cubicBezTo>
                  <a:pt x="5564987" y="3031391"/>
                  <a:pt x="5523217" y="3021752"/>
                  <a:pt x="5476278" y="3021752"/>
                </a:cubicBezTo>
                <a:close/>
                <a:moveTo>
                  <a:pt x="4247553" y="3021752"/>
                </a:moveTo>
                <a:cubicBezTo>
                  <a:pt x="4200614" y="3021752"/>
                  <a:pt x="4158844" y="3031531"/>
                  <a:pt x="4122242" y="3051089"/>
                </a:cubicBezTo>
                <a:cubicBezTo>
                  <a:pt x="4085641" y="3070647"/>
                  <a:pt x="4057142" y="3098727"/>
                  <a:pt x="4036746" y="3135328"/>
                </a:cubicBezTo>
                <a:cubicBezTo>
                  <a:pt x="4016350" y="3171930"/>
                  <a:pt x="4006152" y="3214817"/>
                  <a:pt x="4006152" y="3263992"/>
                </a:cubicBezTo>
                <a:cubicBezTo>
                  <a:pt x="4006152" y="3313166"/>
                  <a:pt x="4016350" y="3356054"/>
                  <a:pt x="4036746" y="3392655"/>
                </a:cubicBezTo>
                <a:cubicBezTo>
                  <a:pt x="4057142" y="3429257"/>
                  <a:pt x="4085641" y="3457337"/>
                  <a:pt x="4122242" y="3476895"/>
                </a:cubicBezTo>
                <a:cubicBezTo>
                  <a:pt x="4158844" y="3496453"/>
                  <a:pt x="4200614" y="3506232"/>
                  <a:pt x="4247553" y="3506232"/>
                </a:cubicBezTo>
                <a:cubicBezTo>
                  <a:pt x="4286669" y="3506232"/>
                  <a:pt x="4322572" y="3498548"/>
                  <a:pt x="4355262" y="3483181"/>
                </a:cubicBezTo>
                <a:cubicBezTo>
                  <a:pt x="4387952" y="3467814"/>
                  <a:pt x="4415053" y="3446859"/>
                  <a:pt x="4436568" y="3420316"/>
                </a:cubicBezTo>
                <a:cubicBezTo>
                  <a:pt x="4458081" y="3393773"/>
                  <a:pt x="4472191" y="3363738"/>
                  <a:pt x="4478897" y="3330210"/>
                </a:cubicBezTo>
                <a:lnTo>
                  <a:pt x="4281920" y="3330210"/>
                </a:lnTo>
                <a:cubicBezTo>
                  <a:pt x="4272979" y="3348650"/>
                  <a:pt x="4258450" y="3357870"/>
                  <a:pt x="4238333" y="3357870"/>
                </a:cubicBezTo>
                <a:cubicBezTo>
                  <a:pt x="4207041" y="3357870"/>
                  <a:pt x="4189997" y="3337474"/>
                  <a:pt x="4187203" y="3296682"/>
                </a:cubicBezTo>
                <a:lnTo>
                  <a:pt x="4486440" y="3296682"/>
                </a:lnTo>
                <a:cubicBezTo>
                  <a:pt x="4488117" y="3284947"/>
                  <a:pt x="4488955" y="3272653"/>
                  <a:pt x="4488955" y="3259801"/>
                </a:cubicBezTo>
                <a:cubicBezTo>
                  <a:pt x="4488955" y="3211185"/>
                  <a:pt x="4478757" y="3168996"/>
                  <a:pt x="4458361" y="3133233"/>
                </a:cubicBezTo>
                <a:cubicBezTo>
                  <a:pt x="4437964" y="3097469"/>
                  <a:pt x="4409465" y="3069949"/>
                  <a:pt x="4372864" y="3050670"/>
                </a:cubicBezTo>
                <a:cubicBezTo>
                  <a:pt x="4336263" y="3031391"/>
                  <a:pt x="4294492" y="3021752"/>
                  <a:pt x="4247553" y="3021752"/>
                </a:cubicBezTo>
                <a:close/>
                <a:moveTo>
                  <a:pt x="2798610" y="3021752"/>
                </a:moveTo>
                <a:cubicBezTo>
                  <a:pt x="2751113" y="3021752"/>
                  <a:pt x="2708364" y="3031531"/>
                  <a:pt x="2670366" y="3051089"/>
                </a:cubicBezTo>
                <a:cubicBezTo>
                  <a:pt x="2632367" y="3070647"/>
                  <a:pt x="2602611" y="3098727"/>
                  <a:pt x="2581097" y="3135328"/>
                </a:cubicBezTo>
                <a:cubicBezTo>
                  <a:pt x="2559584" y="3171930"/>
                  <a:pt x="2548827" y="3214817"/>
                  <a:pt x="2548827" y="3263992"/>
                </a:cubicBezTo>
                <a:cubicBezTo>
                  <a:pt x="2548827" y="3313166"/>
                  <a:pt x="2559584" y="3356054"/>
                  <a:pt x="2581097" y="3392655"/>
                </a:cubicBezTo>
                <a:cubicBezTo>
                  <a:pt x="2602611" y="3429257"/>
                  <a:pt x="2632367" y="3457337"/>
                  <a:pt x="2670366" y="3476895"/>
                </a:cubicBezTo>
                <a:cubicBezTo>
                  <a:pt x="2708364" y="3496453"/>
                  <a:pt x="2751113" y="3506232"/>
                  <a:pt x="2798610" y="3506232"/>
                </a:cubicBezTo>
                <a:cubicBezTo>
                  <a:pt x="2846108" y="3506232"/>
                  <a:pt x="2888857" y="3496453"/>
                  <a:pt x="2926855" y="3476895"/>
                </a:cubicBezTo>
                <a:cubicBezTo>
                  <a:pt x="2964853" y="3457337"/>
                  <a:pt x="2994609" y="3429257"/>
                  <a:pt x="3016123" y="3392655"/>
                </a:cubicBezTo>
                <a:cubicBezTo>
                  <a:pt x="3037637" y="3356054"/>
                  <a:pt x="3048394" y="3313166"/>
                  <a:pt x="3048394" y="3263992"/>
                </a:cubicBezTo>
                <a:cubicBezTo>
                  <a:pt x="3048394" y="3214817"/>
                  <a:pt x="3037637" y="3171930"/>
                  <a:pt x="3016123" y="3135328"/>
                </a:cubicBezTo>
                <a:cubicBezTo>
                  <a:pt x="2994609" y="3098727"/>
                  <a:pt x="2964853" y="3070647"/>
                  <a:pt x="2926855" y="3051089"/>
                </a:cubicBezTo>
                <a:cubicBezTo>
                  <a:pt x="2888857" y="3031531"/>
                  <a:pt x="2846108" y="3021752"/>
                  <a:pt x="2798610" y="3021752"/>
                </a:cubicBezTo>
                <a:close/>
                <a:moveTo>
                  <a:pt x="2266353" y="3021752"/>
                </a:moveTo>
                <a:cubicBezTo>
                  <a:pt x="2219414" y="3021752"/>
                  <a:pt x="2177644" y="3031531"/>
                  <a:pt x="2141042" y="3051089"/>
                </a:cubicBezTo>
                <a:cubicBezTo>
                  <a:pt x="2104441" y="3070647"/>
                  <a:pt x="2075942" y="3098727"/>
                  <a:pt x="2055545" y="3135328"/>
                </a:cubicBezTo>
                <a:cubicBezTo>
                  <a:pt x="2035149" y="3171930"/>
                  <a:pt x="2024951" y="3214817"/>
                  <a:pt x="2024951" y="3263992"/>
                </a:cubicBezTo>
                <a:cubicBezTo>
                  <a:pt x="2024951" y="3313166"/>
                  <a:pt x="2035149" y="3356054"/>
                  <a:pt x="2055545" y="3392655"/>
                </a:cubicBezTo>
                <a:cubicBezTo>
                  <a:pt x="2075942" y="3429257"/>
                  <a:pt x="2104441" y="3457337"/>
                  <a:pt x="2141042" y="3476895"/>
                </a:cubicBezTo>
                <a:cubicBezTo>
                  <a:pt x="2177644" y="3496453"/>
                  <a:pt x="2219414" y="3506232"/>
                  <a:pt x="2266353" y="3506232"/>
                </a:cubicBezTo>
                <a:cubicBezTo>
                  <a:pt x="2327821" y="3506232"/>
                  <a:pt x="2379650" y="3488909"/>
                  <a:pt x="2421839" y="3454263"/>
                </a:cubicBezTo>
                <a:cubicBezTo>
                  <a:pt x="2464028" y="3419618"/>
                  <a:pt x="2490712" y="3371561"/>
                  <a:pt x="2501887" y="3310093"/>
                </a:cubicBezTo>
                <a:lnTo>
                  <a:pt x="2304910" y="3310093"/>
                </a:lnTo>
                <a:cubicBezTo>
                  <a:pt x="2297646" y="3334680"/>
                  <a:pt x="2283397" y="3346974"/>
                  <a:pt x="2262162" y="3346974"/>
                </a:cubicBezTo>
                <a:cubicBezTo>
                  <a:pt x="2247074" y="3346974"/>
                  <a:pt x="2235200" y="3339989"/>
                  <a:pt x="2226538" y="3326019"/>
                </a:cubicBezTo>
                <a:cubicBezTo>
                  <a:pt x="2217877" y="3312049"/>
                  <a:pt x="2213547" y="3291373"/>
                  <a:pt x="2213547" y="3263992"/>
                </a:cubicBezTo>
                <a:cubicBezTo>
                  <a:pt x="2213547" y="3236611"/>
                  <a:pt x="2217877" y="3215935"/>
                  <a:pt x="2226538" y="3201965"/>
                </a:cubicBezTo>
                <a:cubicBezTo>
                  <a:pt x="2235200" y="3187995"/>
                  <a:pt x="2247074" y="3181010"/>
                  <a:pt x="2262162" y="3181010"/>
                </a:cubicBezTo>
                <a:cubicBezTo>
                  <a:pt x="2283397" y="3181010"/>
                  <a:pt x="2297646" y="3193304"/>
                  <a:pt x="2304910" y="3217891"/>
                </a:cubicBezTo>
                <a:lnTo>
                  <a:pt x="2501887" y="3217891"/>
                </a:lnTo>
                <a:cubicBezTo>
                  <a:pt x="2490712" y="3156423"/>
                  <a:pt x="2464028" y="3108366"/>
                  <a:pt x="2421839" y="3073720"/>
                </a:cubicBezTo>
                <a:cubicBezTo>
                  <a:pt x="2379650" y="3039075"/>
                  <a:pt x="2327821" y="3021752"/>
                  <a:pt x="2266353" y="3021752"/>
                </a:cubicBezTo>
                <a:close/>
                <a:moveTo>
                  <a:pt x="1742478" y="3021752"/>
                </a:moveTo>
                <a:cubicBezTo>
                  <a:pt x="1695539" y="3021752"/>
                  <a:pt x="1653769" y="3031531"/>
                  <a:pt x="1617167" y="3051089"/>
                </a:cubicBezTo>
                <a:cubicBezTo>
                  <a:pt x="1580566" y="3070647"/>
                  <a:pt x="1552067" y="3098727"/>
                  <a:pt x="1531671" y="3135328"/>
                </a:cubicBezTo>
                <a:cubicBezTo>
                  <a:pt x="1511275" y="3171930"/>
                  <a:pt x="1501076" y="3214817"/>
                  <a:pt x="1501076" y="3263992"/>
                </a:cubicBezTo>
                <a:cubicBezTo>
                  <a:pt x="1501076" y="3313166"/>
                  <a:pt x="1511275" y="3356054"/>
                  <a:pt x="1531671" y="3392655"/>
                </a:cubicBezTo>
                <a:cubicBezTo>
                  <a:pt x="1552067" y="3429257"/>
                  <a:pt x="1580566" y="3457337"/>
                  <a:pt x="1617167" y="3476895"/>
                </a:cubicBezTo>
                <a:cubicBezTo>
                  <a:pt x="1653769" y="3496453"/>
                  <a:pt x="1695539" y="3506232"/>
                  <a:pt x="1742478" y="3506232"/>
                </a:cubicBezTo>
                <a:cubicBezTo>
                  <a:pt x="1781594" y="3506232"/>
                  <a:pt x="1817497" y="3498548"/>
                  <a:pt x="1850187" y="3483181"/>
                </a:cubicBezTo>
                <a:cubicBezTo>
                  <a:pt x="1882876" y="3467814"/>
                  <a:pt x="1909978" y="3446859"/>
                  <a:pt x="1931492" y="3420316"/>
                </a:cubicBezTo>
                <a:cubicBezTo>
                  <a:pt x="1953006" y="3393773"/>
                  <a:pt x="1967116" y="3363738"/>
                  <a:pt x="1973821" y="3330210"/>
                </a:cubicBezTo>
                <a:lnTo>
                  <a:pt x="1776844" y="3330210"/>
                </a:lnTo>
                <a:cubicBezTo>
                  <a:pt x="1767903" y="3348650"/>
                  <a:pt x="1753375" y="3357870"/>
                  <a:pt x="1733258" y="3357870"/>
                </a:cubicBezTo>
                <a:cubicBezTo>
                  <a:pt x="1701965" y="3357870"/>
                  <a:pt x="1684922" y="3337474"/>
                  <a:pt x="1682128" y="3296682"/>
                </a:cubicBezTo>
                <a:lnTo>
                  <a:pt x="1981365" y="3296682"/>
                </a:lnTo>
                <a:cubicBezTo>
                  <a:pt x="1983041" y="3284947"/>
                  <a:pt x="1983880" y="3272653"/>
                  <a:pt x="1983880" y="3259801"/>
                </a:cubicBezTo>
                <a:cubicBezTo>
                  <a:pt x="1983880" y="3211185"/>
                  <a:pt x="1973681" y="3168996"/>
                  <a:pt x="1953285" y="3133233"/>
                </a:cubicBezTo>
                <a:cubicBezTo>
                  <a:pt x="1932889" y="3097469"/>
                  <a:pt x="1904390" y="3069949"/>
                  <a:pt x="1867789" y="3050670"/>
                </a:cubicBezTo>
                <a:cubicBezTo>
                  <a:pt x="1831187" y="3031391"/>
                  <a:pt x="1789417" y="3021752"/>
                  <a:pt x="1742478" y="3021752"/>
                </a:cubicBezTo>
                <a:close/>
                <a:moveTo>
                  <a:pt x="8204009" y="2913624"/>
                </a:moveTo>
                <a:lnTo>
                  <a:pt x="8204009" y="3027619"/>
                </a:lnTo>
                <a:lnTo>
                  <a:pt x="8145335" y="3027619"/>
                </a:lnTo>
                <a:lnTo>
                  <a:pt x="8145335" y="3182686"/>
                </a:lnTo>
                <a:lnTo>
                  <a:pt x="8204009" y="3182686"/>
                </a:lnTo>
                <a:lnTo>
                  <a:pt x="8204009" y="3306740"/>
                </a:lnTo>
                <a:cubicBezTo>
                  <a:pt x="8204009" y="3435823"/>
                  <a:pt x="8268829" y="3500364"/>
                  <a:pt x="8398471" y="3500364"/>
                </a:cubicBezTo>
                <a:lnTo>
                  <a:pt x="8468881" y="3500364"/>
                </a:lnTo>
                <a:lnTo>
                  <a:pt x="8468881" y="3341944"/>
                </a:lnTo>
                <a:lnTo>
                  <a:pt x="8424456" y="3341944"/>
                </a:lnTo>
                <a:cubicBezTo>
                  <a:pt x="8412162" y="3341944"/>
                  <a:pt x="8403361" y="3339430"/>
                  <a:pt x="8398052" y="3334401"/>
                </a:cubicBezTo>
                <a:cubicBezTo>
                  <a:pt x="8392743" y="3329371"/>
                  <a:pt x="8390089" y="3321269"/>
                  <a:pt x="8390089" y="3310093"/>
                </a:cubicBezTo>
                <a:lnTo>
                  <a:pt x="8390089" y="3182686"/>
                </a:lnTo>
                <a:lnTo>
                  <a:pt x="8467204" y="3182686"/>
                </a:lnTo>
                <a:lnTo>
                  <a:pt x="8467204" y="3027619"/>
                </a:lnTo>
                <a:lnTo>
                  <a:pt x="8390089" y="3027619"/>
                </a:lnTo>
                <a:lnTo>
                  <a:pt x="8390089" y="2913624"/>
                </a:lnTo>
                <a:close/>
                <a:moveTo>
                  <a:pt x="6184708" y="2913624"/>
                </a:moveTo>
                <a:lnTo>
                  <a:pt x="6184708" y="3027619"/>
                </a:lnTo>
                <a:lnTo>
                  <a:pt x="6126035" y="3027619"/>
                </a:lnTo>
                <a:lnTo>
                  <a:pt x="6126035" y="3182686"/>
                </a:lnTo>
                <a:lnTo>
                  <a:pt x="6184708" y="3182686"/>
                </a:lnTo>
                <a:lnTo>
                  <a:pt x="6184708" y="3306740"/>
                </a:lnTo>
                <a:cubicBezTo>
                  <a:pt x="6184708" y="3435823"/>
                  <a:pt x="6249530" y="3500364"/>
                  <a:pt x="6379171" y="3500364"/>
                </a:cubicBezTo>
                <a:lnTo>
                  <a:pt x="6449581" y="3500364"/>
                </a:lnTo>
                <a:lnTo>
                  <a:pt x="6449581" y="3341944"/>
                </a:lnTo>
                <a:lnTo>
                  <a:pt x="6405156" y="3341944"/>
                </a:lnTo>
                <a:cubicBezTo>
                  <a:pt x="6392861" y="3341944"/>
                  <a:pt x="6384061" y="3339430"/>
                  <a:pt x="6378752" y="3334401"/>
                </a:cubicBezTo>
                <a:cubicBezTo>
                  <a:pt x="6373443" y="3329371"/>
                  <a:pt x="6370789" y="3321269"/>
                  <a:pt x="6370789" y="3310093"/>
                </a:cubicBezTo>
                <a:lnTo>
                  <a:pt x="6370789" y="3182686"/>
                </a:lnTo>
                <a:lnTo>
                  <a:pt x="6447904" y="3182686"/>
                </a:lnTo>
                <a:lnTo>
                  <a:pt x="6447904" y="3027619"/>
                </a:lnTo>
                <a:lnTo>
                  <a:pt x="6370789" y="3027619"/>
                </a:lnTo>
                <a:lnTo>
                  <a:pt x="6370789" y="2913624"/>
                </a:lnTo>
                <a:close/>
                <a:moveTo>
                  <a:pt x="5813234" y="2913624"/>
                </a:moveTo>
                <a:lnTo>
                  <a:pt x="5813234" y="3027619"/>
                </a:lnTo>
                <a:lnTo>
                  <a:pt x="5754560" y="3027619"/>
                </a:lnTo>
                <a:lnTo>
                  <a:pt x="5754560" y="3182686"/>
                </a:lnTo>
                <a:lnTo>
                  <a:pt x="5813234" y="3182686"/>
                </a:lnTo>
                <a:lnTo>
                  <a:pt x="5813234" y="3306740"/>
                </a:lnTo>
                <a:cubicBezTo>
                  <a:pt x="5813234" y="3435823"/>
                  <a:pt x="5878055" y="3500364"/>
                  <a:pt x="6007696" y="3500364"/>
                </a:cubicBezTo>
                <a:lnTo>
                  <a:pt x="6078105" y="3500364"/>
                </a:lnTo>
                <a:lnTo>
                  <a:pt x="6078105" y="3341944"/>
                </a:lnTo>
                <a:lnTo>
                  <a:pt x="6033680" y="3341944"/>
                </a:lnTo>
                <a:cubicBezTo>
                  <a:pt x="6021387" y="3341944"/>
                  <a:pt x="6012586" y="3339430"/>
                  <a:pt x="6007277" y="3334401"/>
                </a:cubicBezTo>
                <a:cubicBezTo>
                  <a:pt x="6001969" y="3329371"/>
                  <a:pt x="5999314" y="3321269"/>
                  <a:pt x="5999314" y="3310093"/>
                </a:cubicBezTo>
                <a:lnTo>
                  <a:pt x="5999314" y="3182686"/>
                </a:lnTo>
                <a:lnTo>
                  <a:pt x="6076429" y="3182686"/>
                </a:lnTo>
                <a:lnTo>
                  <a:pt x="6076429" y="3027619"/>
                </a:lnTo>
                <a:lnTo>
                  <a:pt x="5999314" y="3027619"/>
                </a:lnTo>
                <a:lnTo>
                  <a:pt x="5999314" y="2913624"/>
                </a:lnTo>
                <a:close/>
                <a:moveTo>
                  <a:pt x="10485437" y="2906919"/>
                </a:moveTo>
                <a:lnTo>
                  <a:pt x="10689120" y="3194421"/>
                </a:lnTo>
                <a:lnTo>
                  <a:pt x="10493819" y="3500364"/>
                </a:lnTo>
                <a:lnTo>
                  <a:pt x="10705884" y="3500364"/>
                </a:lnTo>
                <a:lnTo>
                  <a:pt x="10796410" y="3346135"/>
                </a:lnTo>
                <a:lnTo>
                  <a:pt x="10905375" y="3500364"/>
                </a:lnTo>
                <a:lnTo>
                  <a:pt x="11125822" y="3500364"/>
                </a:lnTo>
                <a:lnTo>
                  <a:pt x="10917948" y="3206994"/>
                </a:lnTo>
                <a:lnTo>
                  <a:pt x="11109896" y="2906919"/>
                </a:lnTo>
                <a:lnTo>
                  <a:pt x="10897831" y="2906919"/>
                </a:lnTo>
                <a:lnTo>
                  <a:pt x="10810659" y="3055280"/>
                </a:lnTo>
                <a:lnTo>
                  <a:pt x="10705884" y="2906919"/>
                </a:lnTo>
                <a:close/>
                <a:moveTo>
                  <a:pt x="9914394" y="2906919"/>
                </a:moveTo>
                <a:lnTo>
                  <a:pt x="9914394" y="3241360"/>
                </a:lnTo>
                <a:cubicBezTo>
                  <a:pt x="9914394" y="3298358"/>
                  <a:pt x="9925291" y="3346694"/>
                  <a:pt x="9947084" y="3386369"/>
                </a:cubicBezTo>
                <a:cubicBezTo>
                  <a:pt x="9968878" y="3426044"/>
                  <a:pt x="9999191" y="3455940"/>
                  <a:pt x="10038029" y="3476056"/>
                </a:cubicBezTo>
                <a:cubicBezTo>
                  <a:pt x="10076865" y="3496173"/>
                  <a:pt x="10121430" y="3506232"/>
                  <a:pt x="10171722" y="3506232"/>
                </a:cubicBezTo>
                <a:cubicBezTo>
                  <a:pt x="10222014" y="3506232"/>
                  <a:pt x="10267556" y="3496173"/>
                  <a:pt x="10308348" y="3476056"/>
                </a:cubicBezTo>
                <a:cubicBezTo>
                  <a:pt x="10349140" y="3455940"/>
                  <a:pt x="10381272" y="3425904"/>
                  <a:pt x="10404741" y="3385950"/>
                </a:cubicBezTo>
                <a:cubicBezTo>
                  <a:pt x="10428211" y="3345996"/>
                  <a:pt x="10439946" y="3297799"/>
                  <a:pt x="10439946" y="3241360"/>
                </a:cubicBezTo>
                <a:lnTo>
                  <a:pt x="10439946" y="2906919"/>
                </a:lnTo>
                <a:lnTo>
                  <a:pt x="10254704" y="2906919"/>
                </a:lnTo>
                <a:lnTo>
                  <a:pt x="10254704" y="3241360"/>
                </a:lnTo>
                <a:cubicBezTo>
                  <a:pt x="10254704" y="3268742"/>
                  <a:pt x="10248277" y="3290395"/>
                  <a:pt x="10235425" y="3306321"/>
                </a:cubicBezTo>
                <a:cubicBezTo>
                  <a:pt x="10222572" y="3322247"/>
                  <a:pt x="10202735" y="3330210"/>
                  <a:pt x="10175913" y="3330210"/>
                </a:cubicBezTo>
                <a:cubicBezTo>
                  <a:pt x="10149090" y="3330210"/>
                  <a:pt x="10129672" y="3322247"/>
                  <a:pt x="10117658" y="3306321"/>
                </a:cubicBezTo>
                <a:cubicBezTo>
                  <a:pt x="10105643" y="3290395"/>
                  <a:pt x="10099637" y="3268742"/>
                  <a:pt x="10099637" y="3241360"/>
                </a:cubicBezTo>
                <a:lnTo>
                  <a:pt x="10099637" y="2906919"/>
                </a:lnTo>
                <a:close/>
                <a:moveTo>
                  <a:pt x="9298622" y="2906919"/>
                </a:moveTo>
                <a:lnTo>
                  <a:pt x="9298622" y="3500364"/>
                </a:lnTo>
                <a:lnTo>
                  <a:pt x="9484703" y="3500364"/>
                </a:lnTo>
                <a:lnTo>
                  <a:pt x="9484703" y="2906919"/>
                </a:lnTo>
                <a:close/>
                <a:moveTo>
                  <a:pt x="8685670" y="2906919"/>
                </a:moveTo>
                <a:lnTo>
                  <a:pt x="8685670" y="3241360"/>
                </a:lnTo>
                <a:cubicBezTo>
                  <a:pt x="8685670" y="3298358"/>
                  <a:pt x="8696566" y="3346694"/>
                  <a:pt x="8718359" y="3386369"/>
                </a:cubicBezTo>
                <a:cubicBezTo>
                  <a:pt x="8740152" y="3426044"/>
                  <a:pt x="8770467" y="3455940"/>
                  <a:pt x="8809304" y="3476056"/>
                </a:cubicBezTo>
                <a:cubicBezTo>
                  <a:pt x="8848140" y="3496173"/>
                  <a:pt x="8892705" y="3506232"/>
                  <a:pt x="8942997" y="3506232"/>
                </a:cubicBezTo>
                <a:cubicBezTo>
                  <a:pt x="8993289" y="3506232"/>
                  <a:pt x="9038831" y="3496173"/>
                  <a:pt x="9079623" y="3476056"/>
                </a:cubicBezTo>
                <a:cubicBezTo>
                  <a:pt x="9120415" y="3455940"/>
                  <a:pt x="9152547" y="3425904"/>
                  <a:pt x="9176016" y="3385950"/>
                </a:cubicBezTo>
                <a:cubicBezTo>
                  <a:pt x="9199486" y="3345996"/>
                  <a:pt x="9211221" y="3297799"/>
                  <a:pt x="9211221" y="3241360"/>
                </a:cubicBezTo>
                <a:lnTo>
                  <a:pt x="9211221" y="2906919"/>
                </a:lnTo>
                <a:lnTo>
                  <a:pt x="9025978" y="2906919"/>
                </a:lnTo>
                <a:lnTo>
                  <a:pt x="9025978" y="3241360"/>
                </a:lnTo>
                <a:cubicBezTo>
                  <a:pt x="9025978" y="3268742"/>
                  <a:pt x="9019552" y="3290395"/>
                  <a:pt x="9006700" y="3306321"/>
                </a:cubicBezTo>
                <a:cubicBezTo>
                  <a:pt x="8993847" y="3322247"/>
                  <a:pt x="8974010" y="3330210"/>
                  <a:pt x="8947188" y="3330210"/>
                </a:cubicBezTo>
                <a:cubicBezTo>
                  <a:pt x="8920366" y="3330210"/>
                  <a:pt x="8900947" y="3322247"/>
                  <a:pt x="8888933" y="3306321"/>
                </a:cubicBezTo>
                <a:cubicBezTo>
                  <a:pt x="8876918" y="3290395"/>
                  <a:pt x="8870912" y="3268742"/>
                  <a:pt x="8870912" y="3241360"/>
                </a:cubicBezTo>
                <a:lnTo>
                  <a:pt x="8870912" y="2906919"/>
                </a:lnTo>
                <a:close/>
                <a:moveTo>
                  <a:pt x="945197" y="2906919"/>
                </a:moveTo>
                <a:lnTo>
                  <a:pt x="945197" y="3500364"/>
                </a:lnTo>
                <a:lnTo>
                  <a:pt x="1256170" y="3500364"/>
                </a:lnTo>
                <a:cubicBezTo>
                  <a:pt x="1320432" y="3500364"/>
                  <a:pt x="1369746" y="3486254"/>
                  <a:pt x="1404112" y="3458035"/>
                </a:cubicBezTo>
                <a:cubicBezTo>
                  <a:pt x="1438478" y="3429816"/>
                  <a:pt x="1455661" y="3389722"/>
                  <a:pt x="1455661" y="3337753"/>
                </a:cubicBezTo>
                <a:cubicBezTo>
                  <a:pt x="1455661" y="3303667"/>
                  <a:pt x="1445742" y="3273631"/>
                  <a:pt x="1425905" y="3247647"/>
                </a:cubicBezTo>
                <a:cubicBezTo>
                  <a:pt x="1406068" y="3221663"/>
                  <a:pt x="1378267" y="3204480"/>
                  <a:pt x="1342505" y="3196098"/>
                </a:cubicBezTo>
                <a:cubicBezTo>
                  <a:pt x="1372679" y="3188274"/>
                  <a:pt x="1396847" y="3172488"/>
                  <a:pt x="1415008" y="3148739"/>
                </a:cubicBezTo>
                <a:cubicBezTo>
                  <a:pt x="1433169" y="3124990"/>
                  <a:pt x="1442250" y="3095793"/>
                  <a:pt x="1442250" y="3061147"/>
                </a:cubicBezTo>
                <a:cubicBezTo>
                  <a:pt x="1442250" y="3010855"/>
                  <a:pt x="1424928" y="2972578"/>
                  <a:pt x="1390282" y="2946314"/>
                </a:cubicBezTo>
                <a:cubicBezTo>
                  <a:pt x="1355637" y="2920050"/>
                  <a:pt x="1308139" y="2906919"/>
                  <a:pt x="1247788" y="2906919"/>
                </a:cubicBezTo>
                <a:close/>
                <a:moveTo>
                  <a:pt x="4678998" y="2880096"/>
                </a:moveTo>
                <a:lnTo>
                  <a:pt x="4678998" y="3500364"/>
                </a:lnTo>
                <a:lnTo>
                  <a:pt x="4865078" y="3500364"/>
                </a:lnTo>
                <a:lnTo>
                  <a:pt x="4865078" y="3435823"/>
                </a:lnTo>
                <a:cubicBezTo>
                  <a:pt x="4876813" y="3457616"/>
                  <a:pt x="4893716" y="3474799"/>
                  <a:pt x="4915790" y="3487372"/>
                </a:cubicBezTo>
                <a:cubicBezTo>
                  <a:pt x="4937862" y="3499945"/>
                  <a:pt x="4964265" y="3506232"/>
                  <a:pt x="4994999" y="3506232"/>
                </a:cubicBezTo>
                <a:cubicBezTo>
                  <a:pt x="5031880" y="3506232"/>
                  <a:pt x="5065129" y="3496592"/>
                  <a:pt x="5094745" y="3477314"/>
                </a:cubicBezTo>
                <a:cubicBezTo>
                  <a:pt x="5124361" y="3458035"/>
                  <a:pt x="5147691" y="3430095"/>
                  <a:pt x="5164735" y="3393494"/>
                </a:cubicBezTo>
                <a:cubicBezTo>
                  <a:pt x="5181778" y="3356892"/>
                  <a:pt x="5190300" y="3313725"/>
                  <a:pt x="5190300" y="3263992"/>
                </a:cubicBezTo>
                <a:cubicBezTo>
                  <a:pt x="5190300" y="3214259"/>
                  <a:pt x="5181778" y="3171091"/>
                  <a:pt x="5164735" y="3134490"/>
                </a:cubicBezTo>
                <a:cubicBezTo>
                  <a:pt x="5147691" y="3097889"/>
                  <a:pt x="5124361" y="3069949"/>
                  <a:pt x="5094745" y="3050670"/>
                </a:cubicBezTo>
                <a:cubicBezTo>
                  <a:pt x="5065129" y="3031391"/>
                  <a:pt x="5031880" y="3021752"/>
                  <a:pt x="4994999" y="3021752"/>
                </a:cubicBezTo>
                <a:cubicBezTo>
                  <a:pt x="4964265" y="3021752"/>
                  <a:pt x="4937862" y="3028039"/>
                  <a:pt x="4915790" y="3040612"/>
                </a:cubicBezTo>
                <a:cubicBezTo>
                  <a:pt x="4893716" y="3053185"/>
                  <a:pt x="4876813" y="3070368"/>
                  <a:pt x="4865078" y="3092161"/>
                </a:cubicBezTo>
                <a:lnTo>
                  <a:pt x="4865078" y="2880096"/>
                </a:lnTo>
                <a:close/>
                <a:moveTo>
                  <a:pt x="9725723" y="2699883"/>
                </a:moveTo>
                <a:lnTo>
                  <a:pt x="9502761" y="3666328"/>
                </a:lnTo>
                <a:lnTo>
                  <a:pt x="9681298" y="3666328"/>
                </a:lnTo>
                <a:lnTo>
                  <a:pt x="9903421" y="2699883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0">
            <a:noFill/>
          </a:ln>
          <a:effectLst>
            <a:innerShdw blurRad="63500" dist="50800" dir="13500000">
              <a:srgbClr val="000000">
                <a:alpha val="50000"/>
              </a:srgb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6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7862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781381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Let’s see how these apply!</a:t>
            </a:r>
          </a:p>
        </p:txBody>
      </p:sp>
    </p:spTree>
    <p:extLst>
      <p:ext uri="{BB962C8B-B14F-4D97-AF65-F5344CB8AC3E}">
        <p14:creationId xmlns:p14="http://schemas.microsoft.com/office/powerpoint/2010/main" val="285624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</p:spTree>
    <p:extLst>
      <p:ext uri="{BB962C8B-B14F-4D97-AF65-F5344CB8AC3E}">
        <p14:creationId xmlns:p14="http://schemas.microsoft.com/office/powerpoint/2010/main" val="1996523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596972" y="2466120"/>
            <a:ext cx="49682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 dirty="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 dirty="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 dirty="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 dirty="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Bodoni MT Condensed" panose="02070606080606020203" pitchFamily="18" charset="0"/>
                <a:ea typeface="STXingkai" panose="020B0503020204020204" pitchFamily="2" charset="-122"/>
                <a:cs typeface="Vijaya" panose="020B0502040204020203" pitchFamily="18" charset="0"/>
              </a:rPr>
              <a:t>Hello</a:t>
            </a:r>
            <a:endParaRPr lang="en-US" sz="4000" dirty="0">
              <a:solidFill>
                <a:schemeClr val="bg1"/>
              </a:solidFill>
              <a:latin typeface="Bodoni MT Condensed" panose="02070606080606020203" pitchFamily="18" charset="0"/>
              <a:ea typeface="STXingkai" panose="020B0503020204020204" pitchFamily="2" charset="-122"/>
              <a:cs typeface="Vijaya" panose="020B05020402040202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184666" y="2522295"/>
            <a:ext cx="496824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Hello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Hello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Hello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Hello</a:t>
            </a:r>
            <a:endParaRPr lang="en-US" sz="40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Hello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Simple = legible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👍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👎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4438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596971" y="3042469"/>
            <a:ext cx="4968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Rage Italic" panose="020B0604020202020204" pitchFamily="66" charset="0"/>
              </a:rPr>
              <a:t>Welcome to my application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28999" y="3082018"/>
            <a:ext cx="49682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Welcome to my application.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Cursive and decorative fonts are a no go.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👍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👎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51242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834252" y="37302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Welcome, Kristine.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78469" y="3668645"/>
            <a:ext cx="529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Welcome</a:t>
            </a:r>
            <a:r>
              <a:rPr lang="en-US" sz="4400" dirty="0">
                <a:solidFill>
                  <a:schemeClr val="bg1"/>
                </a:solidFill>
              </a:rPr>
              <a:t>, </a:t>
            </a:r>
            <a:r>
              <a:rPr lang="en-US" sz="4400" b="1" dirty="0">
                <a:solidFill>
                  <a:schemeClr val="bg1"/>
                </a:solidFill>
              </a:rPr>
              <a:t>Kristine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Emphasize text to create contrast.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👍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👎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1771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834252" y="3730200"/>
            <a:ext cx="4968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Welcome, </a:t>
            </a:r>
            <a:r>
              <a:rPr lang="en-US" sz="4000" u="sng" dirty="0">
                <a:solidFill>
                  <a:schemeClr val="bg1"/>
                </a:solidFill>
              </a:rPr>
              <a:t>Kristine</a:t>
            </a:r>
            <a:r>
              <a:rPr lang="en-US" sz="4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83BD35-7A3B-0C8E-4144-3E86B4FED2E9}"/>
              </a:ext>
            </a:extLst>
          </p:cNvPr>
          <p:cNvSpPr txBox="1"/>
          <p:nvPr/>
        </p:nvSpPr>
        <p:spPr>
          <a:xfrm>
            <a:off x="6278469" y="3668645"/>
            <a:ext cx="52935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Welcome</a:t>
            </a:r>
            <a:r>
              <a:rPr lang="en-US" sz="4400" dirty="0">
                <a:solidFill>
                  <a:schemeClr val="bg1"/>
                </a:solidFill>
              </a:rPr>
              <a:t>, </a:t>
            </a:r>
            <a:r>
              <a:rPr lang="en-US" sz="4400" b="1" dirty="0">
                <a:solidFill>
                  <a:schemeClr val="bg1"/>
                </a:solidFill>
              </a:rPr>
              <a:t>Kristine</a:t>
            </a:r>
            <a:r>
              <a:rPr lang="en-US" sz="4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Do not use underlined text for plain text.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👍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👎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53137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33005" y="411367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Typography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12116E-F28C-7476-1089-7B0C48DBD4F6}"/>
              </a:ext>
            </a:extLst>
          </p:cNvPr>
          <p:cNvSpPr txBox="1"/>
          <p:nvPr/>
        </p:nvSpPr>
        <p:spPr>
          <a:xfrm>
            <a:off x="747892" y="3120600"/>
            <a:ext cx="4968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Pavlova is a meringue-based dessert. Originating in either Australia or New Zealand in the early 20th century, it was named after the Russian ballerina Anna Pavlova. Taking the form of a cake-like circular block of baked meringue, pavlova has a crisp crust and soft, light inside.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DF243-28ED-BBE5-C162-1FF79BD7EFE0}"/>
              </a:ext>
            </a:extLst>
          </p:cNvPr>
          <p:cNvSpPr txBox="1"/>
          <p:nvPr/>
        </p:nvSpPr>
        <p:spPr>
          <a:xfrm>
            <a:off x="19396" y="1666886"/>
            <a:ext cx="121532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Left aligned text is more legible.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87B20-FCEF-9293-7855-748D8BBA3958}"/>
              </a:ext>
            </a:extLst>
          </p:cNvPr>
          <p:cNvSpPr txBox="1"/>
          <p:nvPr/>
        </p:nvSpPr>
        <p:spPr>
          <a:xfrm>
            <a:off x="8412303" y="5735195"/>
            <a:ext cx="512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👍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3F28A2-9D05-638A-E2F1-D6B939064FAF}"/>
              </a:ext>
            </a:extLst>
          </p:cNvPr>
          <p:cNvSpPr txBox="1"/>
          <p:nvPr/>
        </p:nvSpPr>
        <p:spPr>
          <a:xfrm>
            <a:off x="2765682" y="5735195"/>
            <a:ext cx="630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👎</a:t>
            </a: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8FB6E4-2822-5D4B-4D0B-6A9C73DC36D2}"/>
              </a:ext>
            </a:extLst>
          </p:cNvPr>
          <p:cNvSpPr txBox="1"/>
          <p:nvPr/>
        </p:nvSpPr>
        <p:spPr>
          <a:xfrm>
            <a:off x="6475869" y="3120600"/>
            <a:ext cx="49682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Pavlova is a meringue-based dessert. Originating in either Australia or New Zealand in the early 20th century, it was named after the Russian ballerina Anna Pavlova. Taking the form of a cake-like circular block of baked meringue, pavlova has a crisp crust and soft, light inside.</a:t>
            </a:r>
          </a:p>
        </p:txBody>
      </p:sp>
    </p:spTree>
    <p:extLst>
      <p:ext uri="{BB962C8B-B14F-4D97-AF65-F5344CB8AC3E}">
        <p14:creationId xmlns:p14="http://schemas.microsoft.com/office/powerpoint/2010/main" val="4041208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</p:spTree>
    <p:extLst>
      <p:ext uri="{BB962C8B-B14F-4D97-AF65-F5344CB8AC3E}">
        <p14:creationId xmlns:p14="http://schemas.microsoft.com/office/powerpoint/2010/main" val="1774518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44E7-3042-74F3-8E41-A775309A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2901" y="2001113"/>
            <a:ext cx="2286198" cy="3638865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57EFE1B-19BB-6271-C1EB-550E3DA57673}"/>
              </a:ext>
            </a:extLst>
          </p:cNvPr>
          <p:cNvSpPr/>
          <p:nvPr/>
        </p:nvSpPr>
        <p:spPr>
          <a:xfrm>
            <a:off x="2869717" y="1339315"/>
            <a:ext cx="6452565" cy="4930692"/>
          </a:xfrm>
          <a:prstGeom prst="mathMultiply">
            <a:avLst/>
          </a:prstGeom>
          <a:solidFill>
            <a:srgbClr val="1D234E"/>
          </a:solidFill>
          <a:ln>
            <a:solidFill>
              <a:srgbClr val="1D2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242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4444E7-3042-74F3-8E41-A775309AF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719" y="2538294"/>
            <a:ext cx="1254221" cy="1996301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F57EFE1B-19BB-6271-C1EB-550E3DA57673}"/>
              </a:ext>
            </a:extLst>
          </p:cNvPr>
          <p:cNvSpPr/>
          <p:nvPr/>
        </p:nvSpPr>
        <p:spPr>
          <a:xfrm>
            <a:off x="4787039" y="2183942"/>
            <a:ext cx="2755579" cy="2705004"/>
          </a:xfrm>
          <a:prstGeom prst="mathMultiply">
            <a:avLst/>
          </a:prstGeom>
          <a:solidFill>
            <a:srgbClr val="1D234E"/>
          </a:solidFill>
          <a:ln>
            <a:solidFill>
              <a:srgbClr val="1D23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5055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on a desk&#10;&#10;Description automatically generated">
            <a:extLst>
              <a:ext uri="{FF2B5EF4-FFF2-40B4-BE49-F238E27FC236}">
                <a16:creationId xmlns:a16="http://schemas.microsoft.com/office/drawing/2014/main" id="{6EE73E0E-09C8-96B2-C5FC-EAF46A5AF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648" y="1884732"/>
            <a:ext cx="2996721" cy="26341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1B414F-CC18-9919-533D-0B2CC29FE391}"/>
              </a:ext>
            </a:extLst>
          </p:cNvPr>
          <p:cNvSpPr txBox="1"/>
          <p:nvPr/>
        </p:nvSpPr>
        <p:spPr>
          <a:xfrm>
            <a:off x="711266" y="401506"/>
            <a:ext cx="4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About me 🙋‍♀️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773E1C-19C7-3CB1-BF5C-40496464AA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32" y="5352672"/>
            <a:ext cx="1277096" cy="1258035"/>
          </a:xfrm>
          <a:prstGeom prst="rect">
            <a:avLst/>
          </a:prstGeom>
        </p:spPr>
      </p:pic>
      <p:pic>
        <p:nvPicPr>
          <p:cNvPr id="8" name="Picture 7" descr="A person in a white jumpsuit&#10;&#10;Description automatically generated">
            <a:extLst>
              <a:ext uri="{FF2B5EF4-FFF2-40B4-BE49-F238E27FC236}">
                <a16:creationId xmlns:a16="http://schemas.microsoft.com/office/drawing/2014/main" id="{8857D864-8A0D-4365-5CFC-0EFF415CAE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6" r="1686" b="6179"/>
          <a:stretch/>
        </p:blipFill>
        <p:spPr>
          <a:xfrm>
            <a:off x="7944648" y="1566126"/>
            <a:ext cx="2788233" cy="2952750"/>
          </a:xfrm>
          <a:prstGeom prst="flowChartAlternateProcess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905E72D-C325-733B-D5AF-5AA3035BAC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20319">
            <a:off x="8650217" y="4140573"/>
            <a:ext cx="1520053" cy="10732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54622C-1E44-B7FE-9865-FCF5F9383466}"/>
              </a:ext>
            </a:extLst>
          </p:cNvPr>
          <p:cNvSpPr txBox="1"/>
          <p:nvPr/>
        </p:nvSpPr>
        <p:spPr>
          <a:xfrm>
            <a:off x="711266" y="1888339"/>
            <a:ext cx="8086745" cy="23083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Based in London, UK (for now)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Senior Manager @ Big 4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Frontend developer &amp; UI/UX designer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Microsoft MVP,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Racing girl 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👉</a:t>
            </a:r>
            <a:r>
              <a:rPr lang="en-GB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Poppins" panose="00000800000000000000" pitchFamily="2" charset="0"/>
              </a:rPr>
              <a:t>Gamer, drummer &amp; nerd</a:t>
            </a:r>
          </a:p>
        </p:txBody>
      </p:sp>
    </p:spTree>
    <p:extLst>
      <p:ext uri="{BB962C8B-B14F-4D97-AF65-F5344CB8AC3E}">
        <p14:creationId xmlns:p14="http://schemas.microsoft.com/office/powerpoint/2010/main" val="418818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pic>
        <p:nvPicPr>
          <p:cNvPr id="1026" name="Picture 2" descr="Bootstrap Icons · Official open source SVG icon library for Bootstrap">
            <a:extLst>
              <a:ext uri="{FF2B5EF4-FFF2-40B4-BE49-F238E27FC236}">
                <a16:creationId xmlns:a16="http://schemas.microsoft.com/office/drawing/2014/main" id="{28F1164B-A46D-6FF7-E389-1DAFAC77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886" y="2739461"/>
            <a:ext cx="2438025" cy="184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265084F-DD39-E1EE-252E-55A2521DD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43" y="2575366"/>
            <a:ext cx="2101770" cy="2101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CC3705-6D66-6A19-7082-FFCF159BF4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145" y="2800143"/>
            <a:ext cx="1157422" cy="172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5F7F3-B554-4ACF-DB9A-2685286E7257}"/>
              </a:ext>
            </a:extLst>
          </p:cNvPr>
          <p:cNvSpPr txBox="1"/>
          <p:nvPr/>
        </p:nvSpPr>
        <p:spPr>
          <a:xfrm>
            <a:off x="1147157" y="3008006"/>
            <a:ext cx="5733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Only use icons from one icon set to keep you design consistent.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1D855D-83BD-25B1-3EA6-CBEFCD926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598" y="1176139"/>
            <a:ext cx="2476715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2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41598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Icons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75F7F3-B554-4ACF-DB9A-2685286E7257}"/>
              </a:ext>
            </a:extLst>
          </p:cNvPr>
          <p:cNvSpPr txBox="1"/>
          <p:nvPr/>
        </p:nvSpPr>
        <p:spPr>
          <a:xfrm>
            <a:off x="1907078" y="4250066"/>
            <a:ext cx="8377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Euclid Circular A Light" panose="020B0304000000000000" pitchFamily="34" charset="0"/>
                <a:ea typeface="Euclid Circular A Light" panose="020B0304000000000000" pitchFamily="34" charset="0"/>
              </a:rPr>
              <a:t>Select one style and use it consistently.</a:t>
            </a:r>
          </a:p>
        </p:txBody>
      </p:sp>
      <p:pic>
        <p:nvPicPr>
          <p:cNvPr id="2" name="Picture 1" descr="A picture containing black, dark, light&#10;&#10;Description automatically generated">
            <a:extLst>
              <a:ext uri="{FF2B5EF4-FFF2-40B4-BE49-F238E27FC236}">
                <a16:creationId xmlns:a16="http://schemas.microsoft.com/office/drawing/2014/main" id="{6C26672C-1754-6C7C-782C-143FE8F6B4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63" y="2170717"/>
            <a:ext cx="1243138" cy="1243138"/>
          </a:xfrm>
          <a:prstGeom prst="rect">
            <a:avLst/>
          </a:prstGeom>
        </p:spPr>
      </p:pic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5A34ECBB-7A66-8DD9-7D51-F3ADF0426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372" y="2185862"/>
            <a:ext cx="1243138" cy="1243138"/>
          </a:xfrm>
          <a:prstGeom prst="rect">
            <a:avLst/>
          </a:prstGeom>
        </p:spPr>
      </p:pic>
      <p:pic>
        <p:nvPicPr>
          <p:cNvPr id="7" name="Picture 6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95EAF1A3-D9F9-7BD0-2B6B-A91F0EEB04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931" y="2185862"/>
            <a:ext cx="1243138" cy="1243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A427DF-8778-1A3C-EBEC-E7EAFDAE7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078" y="2185862"/>
            <a:ext cx="1243138" cy="124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02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player, sport&#10;&#10;Description automatically generated">
            <a:extLst>
              <a:ext uri="{FF2B5EF4-FFF2-40B4-BE49-F238E27FC236}">
                <a16:creationId xmlns:a16="http://schemas.microsoft.com/office/drawing/2014/main" id="{8B1C2223-59AE-D13B-9F22-DD8016A9C4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4775" y="2576353"/>
            <a:ext cx="5056496" cy="50564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9EB294-6889-9886-CEE0-29DA033F5517}"/>
              </a:ext>
            </a:extLst>
          </p:cNvPr>
          <p:cNvSpPr txBox="1"/>
          <p:nvPr/>
        </p:nvSpPr>
        <p:spPr>
          <a:xfrm>
            <a:off x="0" y="2782669"/>
            <a:ext cx="12153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‘I’m not very creative…’</a:t>
            </a:r>
          </a:p>
        </p:txBody>
      </p:sp>
    </p:spTree>
    <p:extLst>
      <p:ext uri="{BB962C8B-B14F-4D97-AF65-F5344CB8AC3E}">
        <p14:creationId xmlns:p14="http://schemas.microsoft.com/office/powerpoint/2010/main" val="2171701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277792" y="2579583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I’ve got you 😎</a:t>
            </a:r>
          </a:p>
        </p:txBody>
      </p:sp>
      <p:pic>
        <p:nvPicPr>
          <p:cNvPr id="6" name="Picture 5" descr="A person sitting on a couch&#10;&#10;Description automatically generated">
            <a:extLst>
              <a:ext uri="{FF2B5EF4-FFF2-40B4-BE49-F238E27FC236}">
                <a16:creationId xmlns:a16="http://schemas.microsoft.com/office/drawing/2014/main" id="{47283ACA-890D-1B52-217C-5896F764F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054" y="11737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4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118342" y="645228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Inspiration everywhere 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93C23A-1498-2415-3C8F-636C89F64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745" y="2577705"/>
            <a:ext cx="4483277" cy="2292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665546-B3D2-02A5-E0D9-7ABBCFB2E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6888" y="2577704"/>
            <a:ext cx="3832743" cy="22920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93013-0FD6-8FBE-5F5A-2F94FF97AD3E}"/>
              </a:ext>
            </a:extLst>
          </p:cNvPr>
          <p:cNvSpPr txBox="1"/>
          <p:nvPr/>
        </p:nvSpPr>
        <p:spPr>
          <a:xfrm>
            <a:off x="1785097" y="1891435"/>
            <a:ext cx="308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Dribbble</a:t>
            </a:r>
            <a:endParaRPr lang="en-GB" sz="2800" dirty="0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D100A7-C54C-7A70-7166-E56B021ECF29}"/>
              </a:ext>
            </a:extLst>
          </p:cNvPr>
          <p:cNvSpPr txBox="1"/>
          <p:nvPr/>
        </p:nvSpPr>
        <p:spPr>
          <a:xfrm>
            <a:off x="7094354" y="1951237"/>
            <a:ext cx="3082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Behance</a:t>
            </a:r>
            <a:endParaRPr lang="en-GB" sz="2800" dirty="0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25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721114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UX Design</a:t>
            </a:r>
          </a:p>
        </p:txBody>
      </p:sp>
    </p:spTree>
    <p:extLst>
      <p:ext uri="{BB962C8B-B14F-4D97-AF65-F5344CB8AC3E}">
        <p14:creationId xmlns:p14="http://schemas.microsoft.com/office/powerpoint/2010/main" val="116034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UX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to plan how something looks and works to make the activity of using it easy and enjoyable </a:t>
            </a:r>
          </a:p>
        </p:txBody>
      </p:sp>
    </p:spTree>
    <p:extLst>
      <p:ext uri="{BB962C8B-B14F-4D97-AF65-F5344CB8AC3E}">
        <p14:creationId xmlns:p14="http://schemas.microsoft.com/office/powerpoint/2010/main" val="3851190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is good UX design?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Think of the last app you downloaded on your mobile…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21FAD-323E-5D3E-E5D6-F79388D359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2702" y="3286863"/>
            <a:ext cx="4661194" cy="466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34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Does UX even apply to low code?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718656" y="3013501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Kind of...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CA50D3-D7FD-6EB5-741E-A7823DA67443}"/>
              </a:ext>
            </a:extLst>
          </p:cNvPr>
          <p:cNvSpPr txBox="1"/>
          <p:nvPr/>
        </p:nvSpPr>
        <p:spPr>
          <a:xfrm>
            <a:off x="1738052" y="3865526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Let’s explore</a:t>
            </a:r>
          </a:p>
        </p:txBody>
      </p:sp>
    </p:spTree>
    <p:extLst>
      <p:ext uri="{BB962C8B-B14F-4D97-AF65-F5344CB8AC3E}">
        <p14:creationId xmlns:p14="http://schemas.microsoft.com/office/powerpoint/2010/main" val="3895043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omputer on a desk&#10;&#10;Description automatically generated">
            <a:extLst>
              <a:ext uri="{FF2B5EF4-FFF2-40B4-BE49-F238E27FC236}">
                <a16:creationId xmlns:a16="http://schemas.microsoft.com/office/drawing/2014/main" id="{DFAFB893-2A27-919D-0681-A2824A561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657" y="1391003"/>
            <a:ext cx="5214823" cy="45838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2636C0-172C-D570-BF33-CE3523FC5CE2}"/>
              </a:ext>
            </a:extLst>
          </p:cNvPr>
          <p:cNvSpPr txBox="1"/>
          <p:nvPr/>
        </p:nvSpPr>
        <p:spPr>
          <a:xfrm>
            <a:off x="697065" y="1163620"/>
            <a:ext cx="8086745" cy="575542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1.00pm-2.00pm        Intro to UI/UX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2.00pm-2.20pm        Interactive UI/UX exercise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2.20pm-2.35pm        Figma – crash course!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2.35pm-3.05pm        Accessibility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3.05pm-3.20pm        Coffee break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3.20pm-4.00pm        Intro to HTML &amp; CSS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4.00pm-4.20pm        Interactive HTML &amp; CSS exercise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4.20pm-4.55pm        Intro to SVG’s and CSS animations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4.55pm-5.15pm         Interactive SVG exercise </a:t>
            </a: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 </a:t>
            </a: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5.15pm-5.45pm         Lunch break!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5.45pm-8.00pm        Hands on app makeover! </a:t>
            </a:r>
          </a:p>
          <a:p>
            <a:pPr lvl="0"/>
            <a:endParaRPr lang="en-US" sz="1600" dirty="0">
              <a:solidFill>
                <a:prstClr val="white"/>
              </a:solidFill>
              <a:latin typeface="Inter" panose="02000503000000020004" pitchFamily="2" charset="0"/>
              <a:ea typeface="Inter" panose="02000503000000020004" pitchFamily="2" charset="0"/>
              <a:cs typeface="Poppins" panose="00000800000000000000" pitchFamily="2" charset="0"/>
            </a:endParaRPr>
          </a:p>
          <a:p>
            <a:pPr lvl="0"/>
            <a:r>
              <a:rPr lang="en-US" sz="1600" dirty="0">
                <a:solidFill>
                  <a:prstClr val="white"/>
                </a:solidFill>
                <a:latin typeface="Inter" panose="02000503000000020004" pitchFamily="2" charset="0"/>
                <a:ea typeface="Inter" panose="02000503000000020004" pitchFamily="2" charset="0"/>
                <a:cs typeface="Poppins" panose="00000800000000000000" pitchFamily="2" charset="0"/>
              </a:rPr>
              <a:t> 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697065" y="285128"/>
            <a:ext cx="4994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Agenda for today 📅</a:t>
            </a:r>
          </a:p>
        </p:txBody>
      </p:sp>
    </p:spTree>
    <p:extLst>
      <p:ext uri="{BB962C8B-B14F-4D97-AF65-F5344CB8AC3E}">
        <p14:creationId xmlns:p14="http://schemas.microsoft.com/office/powerpoint/2010/main" val="2401704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Traditional UX process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2F7EC4-AC38-15CA-73DF-A665AAE7C348}"/>
              </a:ext>
            </a:extLst>
          </p:cNvPr>
          <p:cNvSpPr txBox="1"/>
          <p:nvPr/>
        </p:nvSpPr>
        <p:spPr>
          <a:xfrm>
            <a:off x="1810096" y="2643694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User research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BA9DE8-5D54-DB04-05A4-EE9D7BB7CB48}"/>
              </a:ext>
            </a:extLst>
          </p:cNvPr>
          <p:cNvSpPr txBox="1"/>
          <p:nvPr/>
        </p:nvSpPr>
        <p:spPr>
          <a:xfrm>
            <a:off x="1738052" y="3454544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D61C7-AA9B-6BDA-F8DC-7EADC02FFE56}"/>
              </a:ext>
            </a:extLst>
          </p:cNvPr>
          <p:cNvSpPr txBox="1"/>
          <p:nvPr/>
        </p:nvSpPr>
        <p:spPr>
          <a:xfrm>
            <a:off x="1810095" y="5342312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implementation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BFCC13-3953-64BD-EFE0-6144395678A2}"/>
              </a:ext>
            </a:extLst>
          </p:cNvPr>
          <p:cNvSpPr txBox="1"/>
          <p:nvPr/>
        </p:nvSpPr>
        <p:spPr>
          <a:xfrm>
            <a:off x="1810095" y="4398428"/>
            <a:ext cx="875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latin typeface="Inter "/>
                <a:ea typeface="Inter Black" panose="02000503000000020004" pitchFamily="2" charset="0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1686541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453590"/>
            <a:ext cx="1215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‘Hey Kristine, can you build </a:t>
            </a:r>
          </a:p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this quick Canvas App?’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341E6-4820-1E29-C44B-DC8B140AF2C3}"/>
              </a:ext>
            </a:extLst>
          </p:cNvPr>
          <p:cNvSpPr txBox="1"/>
          <p:nvPr/>
        </p:nvSpPr>
        <p:spPr>
          <a:xfrm>
            <a:off x="1860665" y="3410989"/>
            <a:ext cx="85094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‘Sure, let me just do some user research, write some case studies, do some </a:t>
            </a:r>
            <a:r>
              <a:rPr lang="en-GB" sz="2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wirefames</a:t>
            </a:r>
            <a:r>
              <a:rPr lang="en-GB" sz="2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, iterate them with you and then I’ll start building!’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174237-8AD8-5803-1D9D-0631873EA443}"/>
              </a:ext>
            </a:extLst>
          </p:cNvPr>
          <p:cNvSpPr txBox="1"/>
          <p:nvPr/>
        </p:nvSpPr>
        <p:spPr>
          <a:xfrm>
            <a:off x="9410007" y="2365463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👋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825487-CA69-619D-8D1C-836AE2DED93C}"/>
              </a:ext>
            </a:extLst>
          </p:cNvPr>
          <p:cNvSpPr txBox="1"/>
          <p:nvPr/>
        </p:nvSpPr>
        <p:spPr>
          <a:xfrm>
            <a:off x="254925" y="2406783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B8A7C-A32B-5093-83D3-26E1FECF01AA}"/>
              </a:ext>
            </a:extLst>
          </p:cNvPr>
          <p:cNvSpPr txBox="1"/>
          <p:nvPr/>
        </p:nvSpPr>
        <p:spPr>
          <a:xfrm>
            <a:off x="4652356" y="5226871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👋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2118A9-9935-44F8-F62D-E44A7CB54BF8}"/>
              </a:ext>
            </a:extLst>
          </p:cNvPr>
          <p:cNvSpPr txBox="1"/>
          <p:nvPr/>
        </p:nvSpPr>
        <p:spPr>
          <a:xfrm>
            <a:off x="454428" y="5152945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👋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EA7AB-88D4-2EB8-56B5-6BC078F43BFC}"/>
              </a:ext>
            </a:extLst>
          </p:cNvPr>
          <p:cNvSpPr txBox="1"/>
          <p:nvPr/>
        </p:nvSpPr>
        <p:spPr>
          <a:xfrm>
            <a:off x="8259447" y="5102168"/>
            <a:ext cx="1920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👋</a:t>
            </a:r>
          </a:p>
        </p:txBody>
      </p:sp>
    </p:spTree>
    <p:extLst>
      <p:ext uri="{BB962C8B-B14F-4D97-AF65-F5344CB8AC3E}">
        <p14:creationId xmlns:p14="http://schemas.microsoft.com/office/powerpoint/2010/main" val="2118721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67CAE4-AD0F-0F4E-CC5A-E5B764714433}"/>
              </a:ext>
            </a:extLst>
          </p:cNvPr>
          <p:cNvSpPr txBox="1"/>
          <p:nvPr/>
        </p:nvSpPr>
        <p:spPr>
          <a:xfrm>
            <a:off x="19396" y="664473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6 principles to keep in mind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F6D3BF-186B-D908-0047-9F2AF6143A05}"/>
              </a:ext>
            </a:extLst>
          </p:cNvPr>
          <p:cNvSpPr txBox="1"/>
          <p:nvPr/>
        </p:nvSpPr>
        <p:spPr>
          <a:xfrm>
            <a:off x="1860665" y="1947987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Useful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3FEE6B-511C-63AE-0C85-7D03C1A7FCFD}"/>
              </a:ext>
            </a:extLst>
          </p:cNvPr>
          <p:cNvSpPr txBox="1"/>
          <p:nvPr/>
        </p:nvSpPr>
        <p:spPr>
          <a:xfrm>
            <a:off x="1860665" y="2606303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Usable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D2D71C-59C5-593E-5E84-99A7F4357967}"/>
              </a:ext>
            </a:extLst>
          </p:cNvPr>
          <p:cNvSpPr txBox="1"/>
          <p:nvPr/>
        </p:nvSpPr>
        <p:spPr>
          <a:xfrm>
            <a:off x="1860665" y="3264619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Desirable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4E6B79-4A52-9CB7-0461-57AD7399557E}"/>
              </a:ext>
            </a:extLst>
          </p:cNvPr>
          <p:cNvSpPr txBox="1"/>
          <p:nvPr/>
        </p:nvSpPr>
        <p:spPr>
          <a:xfrm>
            <a:off x="1860665" y="3948534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Memorable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E07DC6-5586-CA44-4254-1BDD019B8BFF}"/>
              </a:ext>
            </a:extLst>
          </p:cNvPr>
          <p:cNvSpPr txBox="1"/>
          <p:nvPr/>
        </p:nvSpPr>
        <p:spPr>
          <a:xfrm>
            <a:off x="1841269" y="4632449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Accessible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85DA19-C5AA-2667-37A7-7D8C7E1480D6}"/>
              </a:ext>
            </a:extLst>
          </p:cNvPr>
          <p:cNvSpPr txBox="1"/>
          <p:nvPr/>
        </p:nvSpPr>
        <p:spPr>
          <a:xfrm>
            <a:off x="1860665" y="5316364"/>
            <a:ext cx="85094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Credible</a:t>
            </a:r>
          </a:p>
        </p:txBody>
      </p:sp>
    </p:spTree>
    <p:extLst>
      <p:ext uri="{BB962C8B-B14F-4D97-AF65-F5344CB8AC3E}">
        <p14:creationId xmlns:p14="http://schemas.microsoft.com/office/powerpoint/2010/main" val="2278989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4" grpId="0"/>
      <p:bldP spid="25" grpId="0"/>
      <p:bldP spid="27" grpId="0"/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2855309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 tools</a:t>
            </a:r>
          </a:p>
        </p:txBody>
      </p:sp>
    </p:spTree>
    <p:extLst>
      <p:ext uri="{BB962C8B-B14F-4D97-AF65-F5344CB8AC3E}">
        <p14:creationId xmlns:p14="http://schemas.microsoft.com/office/powerpoint/2010/main" val="1406690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19396" y="37257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 tools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4295A-5439-9ACB-B8D2-9FE9D902F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476" y="2129032"/>
            <a:ext cx="2255702" cy="33534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455EB-66DE-D70D-3978-3AF612A08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1" y="2291592"/>
            <a:ext cx="2815495" cy="254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dobe XD - Wikipedia">
            <a:extLst>
              <a:ext uri="{FF2B5EF4-FFF2-40B4-BE49-F238E27FC236}">
                <a16:creationId xmlns:a16="http://schemas.microsoft.com/office/drawing/2014/main" id="{0C7424F7-05F3-868C-C9EB-504B9DC1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819" y="2129032"/>
            <a:ext cx="2735579" cy="2667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954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1318952" y="2753660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Figma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F8E3A7-9082-6C43-B685-80BCE9CE4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767" y="2000251"/>
            <a:ext cx="2255702" cy="335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907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281778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28A0201-ECD9-E173-B247-9E3E576B8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52131" y="3429000"/>
            <a:ext cx="4899949" cy="20552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-100313" y="1250691"/>
            <a:ext cx="12292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Responsive design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1EBBE-E4F3-5892-9B71-7C60C2EF0F42}"/>
              </a:ext>
            </a:extLst>
          </p:cNvPr>
          <p:cNvSpPr txBox="1"/>
          <p:nvPr/>
        </p:nvSpPr>
        <p:spPr>
          <a:xfrm>
            <a:off x="1718688" y="1843658"/>
            <a:ext cx="86033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a web design approach to make web pages render well on all screen sizes and resolutions while ensuring good usability. It is the way to design for a multi-device web.</a:t>
            </a:r>
          </a:p>
        </p:txBody>
      </p:sp>
    </p:spTree>
    <p:extLst>
      <p:ext uri="{BB962C8B-B14F-4D97-AF65-F5344CB8AC3E}">
        <p14:creationId xmlns:p14="http://schemas.microsoft.com/office/powerpoint/2010/main" val="3534241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179470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Should my applications be responsive?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1EBBE-E4F3-5892-9B71-7C60C2EF0F42}"/>
              </a:ext>
            </a:extLst>
          </p:cNvPr>
          <p:cNvSpPr txBox="1"/>
          <p:nvPr/>
        </p:nvSpPr>
        <p:spPr>
          <a:xfrm>
            <a:off x="-72044" y="2828835"/>
            <a:ext cx="1237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Well…. It DEPENDS.</a:t>
            </a:r>
          </a:p>
        </p:txBody>
      </p:sp>
    </p:spTree>
    <p:extLst>
      <p:ext uri="{BB962C8B-B14F-4D97-AF65-F5344CB8AC3E}">
        <p14:creationId xmlns:p14="http://schemas.microsoft.com/office/powerpoint/2010/main" val="3986559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1EBBE-E4F3-5892-9B71-7C60C2EF0F42}"/>
              </a:ext>
            </a:extLst>
          </p:cNvPr>
          <p:cNvSpPr txBox="1"/>
          <p:nvPr/>
        </p:nvSpPr>
        <p:spPr>
          <a:xfrm>
            <a:off x="1585851" y="1115781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Well…. It DEPENDS.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2E5058F-B2F2-7469-8E11-4D6667C4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4171" y="2697054"/>
            <a:ext cx="1097280" cy="10972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EF87B4E-4F97-5F7D-19F8-AC03E0CD26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09247" y="2697054"/>
            <a:ext cx="1097280" cy="10972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43B8B0F3-5148-09F9-838F-E9571E2C9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3595" y="2697054"/>
            <a:ext cx="1097280" cy="10972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67FD5E-1EC3-904D-8210-59971BBF35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99753" y="2764545"/>
            <a:ext cx="1097280" cy="10972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8D636CD-1C37-D657-A2C4-1259D62023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22915" y="2764545"/>
            <a:ext cx="1097280" cy="1097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7ED7B4-4FF6-3F87-6602-418045499819}"/>
              </a:ext>
            </a:extLst>
          </p:cNvPr>
          <p:cNvSpPr txBox="1"/>
          <p:nvPr/>
        </p:nvSpPr>
        <p:spPr>
          <a:xfrm>
            <a:off x="357107" y="4227649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Budget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2F3FC-7955-9F2B-E49D-DE750AFFF1DF}"/>
              </a:ext>
            </a:extLst>
          </p:cNvPr>
          <p:cNvSpPr txBox="1"/>
          <p:nvPr/>
        </p:nvSpPr>
        <p:spPr>
          <a:xfrm>
            <a:off x="2635851" y="4227649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Time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44C70B-7168-4F70-58C1-90C6D6025D4C}"/>
              </a:ext>
            </a:extLst>
          </p:cNvPr>
          <p:cNvSpPr txBox="1"/>
          <p:nvPr/>
        </p:nvSpPr>
        <p:spPr>
          <a:xfrm>
            <a:off x="4912689" y="4233818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Users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0907EA-216C-BDD6-4987-0E95ADB03838}"/>
              </a:ext>
            </a:extLst>
          </p:cNvPr>
          <p:cNvSpPr txBox="1"/>
          <p:nvPr/>
        </p:nvSpPr>
        <p:spPr>
          <a:xfrm>
            <a:off x="7322183" y="4227649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Devices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CA50B7-3B25-4844-2CE0-42B0E9386F3D}"/>
              </a:ext>
            </a:extLst>
          </p:cNvPr>
          <p:cNvSpPr txBox="1"/>
          <p:nvPr/>
        </p:nvSpPr>
        <p:spPr>
          <a:xfrm>
            <a:off x="9516531" y="4227648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14636201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2" y="2844225"/>
            <a:ext cx="121532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UI Design</a:t>
            </a:r>
          </a:p>
        </p:txBody>
      </p:sp>
    </p:spTree>
    <p:extLst>
      <p:ext uri="{BB962C8B-B14F-4D97-AF65-F5344CB8AC3E}">
        <p14:creationId xmlns:p14="http://schemas.microsoft.com/office/powerpoint/2010/main" val="466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1EBBE-E4F3-5892-9B71-7C60C2EF0F42}"/>
              </a:ext>
            </a:extLst>
          </p:cNvPr>
          <p:cNvSpPr txBox="1"/>
          <p:nvPr/>
        </p:nvSpPr>
        <p:spPr>
          <a:xfrm>
            <a:off x="1585851" y="1115781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3 things to consider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2E5058F-B2F2-7469-8E11-4D6667C43E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924932" y="2590374"/>
            <a:ext cx="1097280" cy="10972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167FD5E-1EC3-904D-8210-59971BBF35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021804" y="2622305"/>
            <a:ext cx="1097280" cy="109728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8D636CD-1C37-D657-A2C4-1259D62023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5473368" y="2622305"/>
            <a:ext cx="1097280" cy="10972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27ED7B4-4FF6-3F87-6602-418045499819}"/>
              </a:ext>
            </a:extLst>
          </p:cNvPr>
          <p:cNvSpPr txBox="1"/>
          <p:nvPr/>
        </p:nvSpPr>
        <p:spPr>
          <a:xfrm>
            <a:off x="802640" y="4120969"/>
            <a:ext cx="3185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Maintenance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2F3FC-7955-9F2B-E49D-DE750AFFF1DF}"/>
              </a:ext>
            </a:extLst>
          </p:cNvPr>
          <p:cNvSpPr txBox="1"/>
          <p:nvPr/>
        </p:nvSpPr>
        <p:spPr>
          <a:xfrm>
            <a:off x="4986304" y="4120968"/>
            <a:ext cx="2071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Skills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44C70B-7168-4F70-58C1-90C6D6025D4C}"/>
              </a:ext>
            </a:extLst>
          </p:cNvPr>
          <p:cNvSpPr txBox="1"/>
          <p:nvPr/>
        </p:nvSpPr>
        <p:spPr>
          <a:xfrm>
            <a:off x="8111490" y="4120967"/>
            <a:ext cx="2860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206945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81EBBE-E4F3-5892-9B71-7C60C2EF0F42}"/>
              </a:ext>
            </a:extLst>
          </p:cNvPr>
          <p:cNvSpPr txBox="1"/>
          <p:nvPr/>
        </p:nvSpPr>
        <p:spPr>
          <a:xfrm>
            <a:off x="1524891" y="2163185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 &amp; CSS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5A0B90C-D033-5B4C-218B-3D73A87CF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87" y="3023845"/>
            <a:ext cx="2251905" cy="1607959"/>
          </a:xfrm>
          <a:prstGeom prst="rect">
            <a:avLst/>
          </a:prstGeom>
        </p:spPr>
      </p:pic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0A14964-557A-4424-CDD3-610993E85D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769" y="3035276"/>
            <a:ext cx="2267146" cy="1596528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FD01162-CC73-F57E-23C0-9A2FDC913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80" y="3023845"/>
            <a:ext cx="2251905" cy="16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19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0A14964-557A-4424-CDD3-610993E85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" y="1566706"/>
            <a:ext cx="4889362" cy="344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B8E77-C2A4-9054-307C-9FB9EBDC7FE4}"/>
              </a:ext>
            </a:extLst>
          </p:cNvPr>
          <p:cNvSpPr txBox="1"/>
          <p:nvPr/>
        </p:nvSpPr>
        <p:spPr>
          <a:xfrm>
            <a:off x="2593675" y="2995866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28139718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0A14964-557A-4424-CDD3-610993E85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" y="1566706"/>
            <a:ext cx="4889362" cy="344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B8E77-C2A4-9054-307C-9FB9EBDC7FE4}"/>
              </a:ext>
            </a:extLst>
          </p:cNvPr>
          <p:cNvSpPr txBox="1"/>
          <p:nvPr/>
        </p:nvSpPr>
        <p:spPr>
          <a:xfrm>
            <a:off x="3171703" y="2214469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Hypertext Markup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01C16-8E91-902C-818F-BF858B02F631}"/>
              </a:ext>
            </a:extLst>
          </p:cNvPr>
          <p:cNvSpPr txBox="1"/>
          <p:nvPr/>
        </p:nvSpPr>
        <p:spPr>
          <a:xfrm>
            <a:off x="3807825" y="3236419"/>
            <a:ext cx="753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standard markup language for documents designed to be displayed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303651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566596C5-856D-C171-A126-40A812F39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946" y="1165571"/>
            <a:ext cx="4374107" cy="43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235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57744" y="415215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3041" y="5855001"/>
            <a:ext cx="1988600" cy="513111"/>
          </a:xfrm>
          <a:prstGeom prst="rect">
            <a:avLst/>
          </a:prstGeom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866739" y="2810198"/>
            <a:ext cx="10614901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&lt;div class=“container”&gt;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270272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, icon&#10;&#10;Description automatically generated">
            <a:extLst>
              <a:ext uri="{FF2B5EF4-FFF2-40B4-BE49-F238E27FC236}">
                <a16:creationId xmlns:a16="http://schemas.microsoft.com/office/drawing/2014/main" id="{B0A14964-557A-4424-CDD3-610993E85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" y="1566706"/>
            <a:ext cx="4889362" cy="34430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B8E77-C2A4-9054-307C-9FB9EBDC7FE4}"/>
              </a:ext>
            </a:extLst>
          </p:cNvPr>
          <p:cNvSpPr txBox="1"/>
          <p:nvPr/>
        </p:nvSpPr>
        <p:spPr>
          <a:xfrm>
            <a:off x="3171703" y="2214469"/>
            <a:ext cx="9020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Hypertext Markup Language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01C16-8E91-902C-818F-BF858B02F631}"/>
              </a:ext>
            </a:extLst>
          </p:cNvPr>
          <p:cNvSpPr txBox="1"/>
          <p:nvPr/>
        </p:nvSpPr>
        <p:spPr>
          <a:xfrm>
            <a:off x="3807825" y="3236419"/>
            <a:ext cx="75362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standard markup language for documents designed to be displayed in a web browser</a:t>
            </a:r>
          </a:p>
        </p:txBody>
      </p:sp>
    </p:spTree>
    <p:extLst>
      <p:ext uri="{BB962C8B-B14F-4D97-AF65-F5344CB8AC3E}">
        <p14:creationId xmlns:p14="http://schemas.microsoft.com/office/powerpoint/2010/main" val="1045449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0B77A0-BC54-0425-DE72-58C49BB22A7A}"/>
              </a:ext>
            </a:extLst>
          </p:cNvPr>
          <p:cNvCxnSpPr>
            <a:cxnSpLocks/>
          </p:cNvCxnSpPr>
          <p:nvPr/>
        </p:nvCxnSpPr>
        <p:spPr>
          <a:xfrm>
            <a:off x="10517226" y="1709286"/>
            <a:ext cx="0" cy="368704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701543" y="3022378"/>
            <a:ext cx="10614901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8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&lt;div class=“container”&gt; &lt;/div&gt; 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60E53F2-A984-AE49-BDB1-238D13E486A9}"/>
              </a:ext>
            </a:extLst>
          </p:cNvPr>
          <p:cNvSpPr/>
          <p:nvPr/>
        </p:nvSpPr>
        <p:spPr>
          <a:xfrm rot="5400000">
            <a:off x="5893127" y="-1075894"/>
            <a:ext cx="231735" cy="7929137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F044-D0EE-BA80-D54E-12C2DE52651B}"/>
              </a:ext>
            </a:extLst>
          </p:cNvPr>
          <p:cNvSpPr txBox="1"/>
          <p:nvPr/>
        </p:nvSpPr>
        <p:spPr>
          <a:xfrm>
            <a:off x="788549" y="1940136"/>
            <a:ext cx="10614901" cy="7078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 element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2F825B18-20AE-4F87-2C1E-9E555B2E321A}"/>
              </a:ext>
            </a:extLst>
          </p:cNvPr>
          <p:cNvSpPr/>
          <p:nvPr/>
        </p:nvSpPr>
        <p:spPr>
          <a:xfrm rot="16200000">
            <a:off x="4749945" y="964048"/>
            <a:ext cx="454461" cy="5975531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AA22E-73B5-7916-DBF7-650BCA30D044}"/>
              </a:ext>
            </a:extLst>
          </p:cNvPr>
          <p:cNvSpPr txBox="1"/>
          <p:nvPr/>
        </p:nvSpPr>
        <p:spPr>
          <a:xfrm>
            <a:off x="2044426" y="4331646"/>
            <a:ext cx="5828851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opening tag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466DC9A8-E9CC-DC76-359F-920C17F05640}"/>
              </a:ext>
            </a:extLst>
          </p:cNvPr>
          <p:cNvSpPr/>
          <p:nvPr/>
        </p:nvSpPr>
        <p:spPr>
          <a:xfrm rot="16200000">
            <a:off x="8843858" y="3086030"/>
            <a:ext cx="417811" cy="1731570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2DB52-CD56-C6C1-23EB-8151D4638744}"/>
              </a:ext>
            </a:extLst>
          </p:cNvPr>
          <p:cNvSpPr txBox="1"/>
          <p:nvPr/>
        </p:nvSpPr>
        <p:spPr>
          <a:xfrm>
            <a:off x="7791260" y="4331646"/>
            <a:ext cx="2321386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closing tag</a:t>
            </a:r>
          </a:p>
        </p:txBody>
      </p:sp>
    </p:spTree>
    <p:extLst>
      <p:ext uri="{BB962C8B-B14F-4D97-AF65-F5344CB8AC3E}">
        <p14:creationId xmlns:p14="http://schemas.microsoft.com/office/powerpoint/2010/main" val="178238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2" grpId="0" animBg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643148" y="2361217"/>
            <a:ext cx="10614901" cy="7078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&lt;</a:t>
            </a:r>
            <a:r>
              <a:rPr lang="en-US" sz="400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img</a:t>
            </a:r>
            <a:r>
              <a:rPr lang="en-US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src</a:t>
            </a:r>
            <a:r>
              <a:rPr lang="en-US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=“</a:t>
            </a:r>
            <a:r>
              <a:rPr lang="en-US" sz="400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url</a:t>
            </a:r>
            <a:r>
              <a:rPr lang="en-US" sz="40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-link" alt=“alt-text"/&gt; 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60E53F2-A984-AE49-BDB1-238D13E486A9}"/>
              </a:ext>
            </a:extLst>
          </p:cNvPr>
          <p:cNvSpPr/>
          <p:nvPr/>
        </p:nvSpPr>
        <p:spPr>
          <a:xfrm rot="16200000">
            <a:off x="5928091" y="-673295"/>
            <a:ext cx="206373" cy="8083741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DCF044-D0EE-BA80-D54E-12C2DE52651B}"/>
              </a:ext>
            </a:extLst>
          </p:cNvPr>
          <p:cNvSpPr txBox="1"/>
          <p:nvPr/>
        </p:nvSpPr>
        <p:spPr>
          <a:xfrm>
            <a:off x="723826" y="3715446"/>
            <a:ext cx="10614901" cy="70788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self-closing HTML element</a:t>
            </a:r>
          </a:p>
        </p:txBody>
      </p:sp>
    </p:spTree>
    <p:extLst>
      <p:ext uri="{BB962C8B-B14F-4D97-AF65-F5344CB8AC3E}">
        <p14:creationId xmlns:p14="http://schemas.microsoft.com/office/powerpoint/2010/main" val="159990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HTML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282936" y="3018611"/>
            <a:ext cx="11027316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&lt;div class=“container”&gt; Hi! &lt;/div&gt; 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60E53F2-A984-AE49-BDB1-238D13E486A9}"/>
              </a:ext>
            </a:extLst>
          </p:cNvPr>
          <p:cNvSpPr/>
          <p:nvPr/>
        </p:nvSpPr>
        <p:spPr>
          <a:xfrm rot="5400000">
            <a:off x="1789805" y="2389116"/>
            <a:ext cx="231735" cy="1077792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2F825B18-20AE-4F87-2C1E-9E555B2E321A}"/>
              </a:ext>
            </a:extLst>
          </p:cNvPr>
          <p:cNvSpPr/>
          <p:nvPr/>
        </p:nvSpPr>
        <p:spPr>
          <a:xfrm rot="16200000">
            <a:off x="2978873" y="3494403"/>
            <a:ext cx="454461" cy="1194102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AA22E-73B5-7916-DBF7-650BCA30D044}"/>
              </a:ext>
            </a:extLst>
          </p:cNvPr>
          <p:cNvSpPr txBox="1"/>
          <p:nvPr/>
        </p:nvSpPr>
        <p:spPr>
          <a:xfrm>
            <a:off x="646524" y="2123878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element name</a:t>
            </a: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466DC9A8-E9CC-DC76-359F-920C17F05640}"/>
              </a:ext>
            </a:extLst>
          </p:cNvPr>
          <p:cNvSpPr/>
          <p:nvPr/>
        </p:nvSpPr>
        <p:spPr>
          <a:xfrm rot="16200000">
            <a:off x="8095541" y="3579361"/>
            <a:ext cx="454464" cy="1287453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2DB52-CD56-C6C1-23EB-8151D4638744}"/>
              </a:ext>
            </a:extLst>
          </p:cNvPr>
          <p:cNvSpPr txBox="1"/>
          <p:nvPr/>
        </p:nvSpPr>
        <p:spPr>
          <a:xfrm>
            <a:off x="2007026" y="4520613"/>
            <a:ext cx="2321386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attribute</a:t>
            </a: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F429BF08-EFD9-09DD-CDE4-535F8FF3B1A0}"/>
              </a:ext>
            </a:extLst>
          </p:cNvPr>
          <p:cNvSpPr/>
          <p:nvPr/>
        </p:nvSpPr>
        <p:spPr>
          <a:xfrm rot="5400000">
            <a:off x="5705937" y="1269575"/>
            <a:ext cx="231738" cy="2986788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478C7D-86AC-C496-0ECD-662ED2EAEBDE}"/>
              </a:ext>
            </a:extLst>
          </p:cNvPr>
          <p:cNvSpPr txBox="1"/>
          <p:nvPr/>
        </p:nvSpPr>
        <p:spPr>
          <a:xfrm>
            <a:off x="4328412" y="1966095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value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807EAC-C215-715A-D865-6714CFB33EFD}"/>
              </a:ext>
            </a:extLst>
          </p:cNvPr>
          <p:cNvSpPr txBox="1"/>
          <p:nvPr/>
        </p:nvSpPr>
        <p:spPr>
          <a:xfrm>
            <a:off x="6854590" y="4521155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09936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/>
      <p:bldP spid="12" grpId="0" animBg="1"/>
      <p:bldP spid="13" grpId="0"/>
      <p:bldP spid="9" grpId="0" animBg="1"/>
      <p:bldP spid="10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38793" y="1830072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is UI design?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509C7-3DCB-B53A-53AC-AC0662F1B0F8}"/>
              </a:ext>
            </a:extLst>
          </p:cNvPr>
          <p:cNvSpPr txBox="1"/>
          <p:nvPr/>
        </p:nvSpPr>
        <p:spPr>
          <a:xfrm>
            <a:off x="782781" y="3002168"/>
            <a:ext cx="10665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designing visual interfaces for machines and software that are memorable and meaningful</a:t>
            </a:r>
          </a:p>
        </p:txBody>
      </p:sp>
      <p:pic>
        <p:nvPicPr>
          <p:cNvPr id="3" name="Picture 2" descr="Graphical user interface, icon&#10;&#10;Description automatically generated">
            <a:extLst>
              <a:ext uri="{FF2B5EF4-FFF2-40B4-BE49-F238E27FC236}">
                <a16:creationId xmlns:a16="http://schemas.microsoft.com/office/drawing/2014/main" id="{2539C2EB-F371-D9FC-1992-9F36E0C2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6022"/>
                    </a14:imgEffect>
                    <a14:imgEffect>
                      <a14:saturation sat="113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0892">
            <a:off x="-1211775" y="4088412"/>
            <a:ext cx="3989113" cy="398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0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0" y="485644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is CSS?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920205"/>
            <a:ext cx="1988600" cy="513111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7C5E4CB-69F4-F8E2-39FE-8CDB114E6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5" y="2655500"/>
            <a:ext cx="2251905" cy="1607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E4582-8712-5385-0214-F4D793DCD15A}"/>
              </a:ext>
            </a:extLst>
          </p:cNvPr>
          <p:cNvSpPr txBox="1"/>
          <p:nvPr/>
        </p:nvSpPr>
        <p:spPr>
          <a:xfrm>
            <a:off x="1448512" y="3074759"/>
            <a:ext cx="10614901" cy="7694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181463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0" y="455164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is CSS?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7C5E4CB-69F4-F8E2-39FE-8CDB114E65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35" y="2625020"/>
            <a:ext cx="2251905" cy="16079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DE4582-8712-5385-0214-F4D793DCD15A}"/>
              </a:ext>
            </a:extLst>
          </p:cNvPr>
          <p:cNvSpPr txBox="1"/>
          <p:nvPr/>
        </p:nvSpPr>
        <p:spPr>
          <a:xfrm>
            <a:off x="2585282" y="3155761"/>
            <a:ext cx="7691120" cy="107721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style sheet language used to style HTML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6A69C-5870-FD30-8B0E-6F9A6199E03F}"/>
              </a:ext>
            </a:extLst>
          </p:cNvPr>
          <p:cNvSpPr txBox="1"/>
          <p:nvPr/>
        </p:nvSpPr>
        <p:spPr>
          <a:xfrm>
            <a:off x="1123392" y="2240297"/>
            <a:ext cx="10614901" cy="7694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Cascading Style Sheets</a:t>
            </a:r>
          </a:p>
        </p:txBody>
      </p:sp>
    </p:spTree>
    <p:extLst>
      <p:ext uri="{BB962C8B-B14F-4D97-AF65-F5344CB8AC3E}">
        <p14:creationId xmlns:p14="http://schemas.microsoft.com/office/powerpoint/2010/main" val="3269903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0B77A0-BC54-0425-DE72-58C49BB22A7A}"/>
              </a:ext>
            </a:extLst>
          </p:cNvPr>
          <p:cNvCxnSpPr>
            <a:cxnSpLocks/>
          </p:cNvCxnSpPr>
          <p:nvPr/>
        </p:nvCxnSpPr>
        <p:spPr>
          <a:xfrm>
            <a:off x="10517226" y="1709286"/>
            <a:ext cx="0" cy="368704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788549" y="2729006"/>
            <a:ext cx="10614901" cy="280076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.ninja {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visibility: hidden;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color: black;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}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60E53F2-A984-AE49-BDB1-238D13E486A9}"/>
              </a:ext>
            </a:extLst>
          </p:cNvPr>
          <p:cNvSpPr/>
          <p:nvPr/>
        </p:nvSpPr>
        <p:spPr>
          <a:xfrm>
            <a:off x="3167387" y="2862451"/>
            <a:ext cx="415494" cy="2533879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AA22E-73B5-7916-DBF7-650BCA30D044}"/>
              </a:ext>
            </a:extLst>
          </p:cNvPr>
          <p:cNvSpPr txBox="1"/>
          <p:nvPr/>
        </p:nvSpPr>
        <p:spPr>
          <a:xfrm>
            <a:off x="533260" y="3769799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ruleset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1899F14-F46D-DBD3-C213-E2ED6FE82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61213" y="1501062"/>
            <a:ext cx="1040505" cy="104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23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788549" y="2729006"/>
            <a:ext cx="10614901" cy="280076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.ninja {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visibility: hidden;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color: black;</a:t>
            </a:r>
          </a:p>
          <a:p>
            <a:pPr algn="ctr"/>
            <a:r>
              <a:rPr lang="en-US" sz="440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}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F60E53F2-A984-AE49-BDB1-238D13E486A9}"/>
              </a:ext>
            </a:extLst>
          </p:cNvPr>
          <p:cNvSpPr/>
          <p:nvPr/>
        </p:nvSpPr>
        <p:spPr>
          <a:xfrm>
            <a:off x="3167387" y="2862451"/>
            <a:ext cx="415494" cy="639163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AAA22E-73B5-7916-DBF7-650BCA30D044}"/>
              </a:ext>
            </a:extLst>
          </p:cNvPr>
          <p:cNvSpPr txBox="1"/>
          <p:nvPr/>
        </p:nvSpPr>
        <p:spPr>
          <a:xfrm>
            <a:off x="646516" y="2905780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selector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B1899F14-F46D-DBD3-C213-E2ED6FE826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561213" y="1501062"/>
            <a:ext cx="1040505" cy="1040505"/>
          </a:xfrm>
          <a:prstGeom prst="rect">
            <a:avLst/>
          </a:prstGeom>
        </p:spPr>
      </p:pic>
      <p:sp>
        <p:nvSpPr>
          <p:cNvPr id="4" name="Left Bracket 3">
            <a:extLst>
              <a:ext uri="{FF2B5EF4-FFF2-40B4-BE49-F238E27FC236}">
                <a16:creationId xmlns:a16="http://schemas.microsoft.com/office/drawing/2014/main" id="{4CCEBDFD-8855-CD6C-43D9-87E988CEF1CD}"/>
              </a:ext>
            </a:extLst>
          </p:cNvPr>
          <p:cNvSpPr/>
          <p:nvPr/>
        </p:nvSpPr>
        <p:spPr>
          <a:xfrm>
            <a:off x="3167387" y="3635059"/>
            <a:ext cx="415494" cy="1057345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CA07C-F236-6608-EA5C-312DB82D61BF}"/>
              </a:ext>
            </a:extLst>
          </p:cNvPr>
          <p:cNvSpPr txBox="1"/>
          <p:nvPr/>
        </p:nvSpPr>
        <p:spPr>
          <a:xfrm>
            <a:off x="646515" y="3867779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property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CE47DE1B-A2AC-2768-BA7A-6F7955248F12}"/>
              </a:ext>
            </a:extLst>
          </p:cNvPr>
          <p:cNvSpPr/>
          <p:nvPr/>
        </p:nvSpPr>
        <p:spPr>
          <a:xfrm rot="10800000">
            <a:off x="8193627" y="3635058"/>
            <a:ext cx="415494" cy="1057345"/>
          </a:xfrm>
          <a:prstGeom prst="leftBracket">
            <a:avLst/>
          </a:prstGeom>
          <a:noFill/>
          <a:ln w="28575">
            <a:gradFill>
              <a:gsLst>
                <a:gs pos="0">
                  <a:srgbClr val="F395F5"/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2B7D0-C5CE-46A7-49CD-66BACF5C2C9B}"/>
              </a:ext>
            </a:extLst>
          </p:cNvPr>
          <p:cNvSpPr txBox="1"/>
          <p:nvPr/>
        </p:nvSpPr>
        <p:spPr>
          <a:xfrm>
            <a:off x="8193627" y="3846669"/>
            <a:ext cx="2936365" cy="52322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1428126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4" grpId="0" animBg="1"/>
      <p:bldP spid="6" grpId="0"/>
      <p:bldP spid="7" grpId="0" animBg="1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CSS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0B77A0-BC54-0425-DE72-58C49BB22A7A}"/>
              </a:ext>
            </a:extLst>
          </p:cNvPr>
          <p:cNvCxnSpPr>
            <a:cxnSpLocks/>
          </p:cNvCxnSpPr>
          <p:nvPr/>
        </p:nvCxnSpPr>
        <p:spPr>
          <a:xfrm>
            <a:off x="10517226" y="1709286"/>
            <a:ext cx="0" cy="368704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3914AE0-DF9A-6E3C-A50F-30D8219653A4}"/>
              </a:ext>
            </a:extLst>
          </p:cNvPr>
          <p:cNvSpPr txBox="1"/>
          <p:nvPr/>
        </p:nvSpPr>
        <p:spPr>
          <a:xfrm>
            <a:off x="2638880" y="3092888"/>
            <a:ext cx="6885174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&lt;div class=“container”&gt; &lt;/div&gt;</a:t>
            </a:r>
          </a:p>
        </p:txBody>
      </p:sp>
    </p:spTree>
    <p:extLst>
      <p:ext uri="{BB962C8B-B14F-4D97-AF65-F5344CB8AC3E}">
        <p14:creationId xmlns:p14="http://schemas.microsoft.com/office/powerpoint/2010/main" val="3610137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Demo time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pic>
        <p:nvPicPr>
          <p:cNvPr id="21" name="Picture 2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93A8C3-C8BC-A0D1-A1FC-8EC19E58AB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71136" y="2716146"/>
            <a:ext cx="5534809" cy="1833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932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14534" y="2967335"/>
            <a:ext cx="12221066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Introduction to SVG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A813E-C11F-4C07-A173-A22EA659B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738" y="1109868"/>
            <a:ext cx="1656522" cy="165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97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are SVGs?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6392A-8D39-5BA7-8430-4D4F24B4CB06}"/>
              </a:ext>
            </a:extLst>
          </p:cNvPr>
          <p:cNvSpPr txBox="1"/>
          <p:nvPr/>
        </p:nvSpPr>
        <p:spPr>
          <a:xfrm>
            <a:off x="788549" y="2828835"/>
            <a:ext cx="10614901" cy="17543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 is short for Scalable Vector </a:t>
            </a:r>
            <a:r>
              <a:rPr lang="en-US" sz="36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Grahpics</a:t>
            </a:r>
            <a:r>
              <a:rPr lang="en-US" sz="36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, an XML-based image format for two-dimensional graphics</a:t>
            </a:r>
          </a:p>
        </p:txBody>
      </p:sp>
    </p:spTree>
    <p:extLst>
      <p:ext uri="{BB962C8B-B14F-4D97-AF65-F5344CB8AC3E}">
        <p14:creationId xmlns:p14="http://schemas.microsoft.com/office/powerpoint/2010/main" val="1044742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-29066" y="4499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are SVGs?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C6392A-8D39-5BA7-8430-4D4F24B4CB06}"/>
              </a:ext>
            </a:extLst>
          </p:cNvPr>
          <p:cNvSpPr txBox="1"/>
          <p:nvPr/>
        </p:nvSpPr>
        <p:spPr>
          <a:xfrm>
            <a:off x="2963181" y="3215998"/>
            <a:ext cx="4376118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????</a:t>
            </a:r>
          </a:p>
        </p:txBody>
      </p:sp>
      <p:pic>
        <p:nvPicPr>
          <p:cNvPr id="3" name="Picture 2" descr="A picture containing sport, player, standing, dark&#10;&#10;Description automatically generated">
            <a:extLst>
              <a:ext uri="{FF2B5EF4-FFF2-40B4-BE49-F238E27FC236}">
                <a16:creationId xmlns:a16="http://schemas.microsoft.com/office/drawing/2014/main" id="{276E5CF3-C5CA-E166-60AB-C9668DE63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240" y="1465602"/>
            <a:ext cx="5672667" cy="567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0" y="6531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Standard image vs SVG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9C7FBA9-497F-E46B-F755-6DA6C33CC7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29624" y="3137992"/>
            <a:ext cx="1574604" cy="1282541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3A95D4D6-971C-03F1-6C83-CCF704967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623" y="3137993"/>
            <a:ext cx="1574603" cy="128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63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2881826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‘Moving rectangles for a living’</a:t>
            </a:r>
          </a:p>
        </p:txBody>
      </p:sp>
    </p:spTree>
    <p:extLst>
      <p:ext uri="{BB962C8B-B14F-4D97-AF65-F5344CB8AC3E}">
        <p14:creationId xmlns:p14="http://schemas.microsoft.com/office/powerpoint/2010/main" val="363247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0" y="6531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SVGs can be 3d too.. *</a:t>
            </a:r>
            <a:r>
              <a:rPr lang="en-US" sz="6000" b="1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kinda</a:t>
            </a:r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*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E15FDF18-A266-79EA-F80E-3BB45D2A15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528" y="2137642"/>
            <a:ext cx="3808010" cy="323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CA0CB2-FA61-8186-67AD-0D991879021E}"/>
              </a:ext>
            </a:extLst>
          </p:cNvPr>
          <p:cNvSpPr txBox="1"/>
          <p:nvPr/>
        </p:nvSpPr>
        <p:spPr>
          <a:xfrm>
            <a:off x="123334" y="1408194"/>
            <a:ext cx="12221066" cy="58477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(in Power Apps context)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656D8A5-8C6B-482C-E7DC-D23196AEC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627" y="2179535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D8E4E8-6606-4E91-3838-724ACB41094D}"/>
              </a:ext>
            </a:extLst>
          </p:cNvPr>
          <p:cNvCxnSpPr>
            <a:cxnSpLocks/>
          </p:cNvCxnSpPr>
          <p:nvPr/>
        </p:nvCxnSpPr>
        <p:spPr>
          <a:xfrm>
            <a:off x="6096000" y="2715792"/>
            <a:ext cx="0" cy="368704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77CCB6-A2CE-2653-2A4A-3A2229F11417}"/>
              </a:ext>
            </a:extLst>
          </p:cNvPr>
          <p:cNvSpPr txBox="1"/>
          <p:nvPr/>
        </p:nvSpPr>
        <p:spPr>
          <a:xfrm>
            <a:off x="360058" y="3429000"/>
            <a:ext cx="578167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Loading screens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CCABB-FB72-A3DD-3D52-A1BBF096D44F}"/>
              </a:ext>
            </a:extLst>
          </p:cNvPr>
          <p:cNvSpPr txBox="1"/>
          <p:nvPr/>
        </p:nvSpPr>
        <p:spPr>
          <a:xfrm>
            <a:off x="123334" y="6023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When to use what format?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A1C184-98C9-6170-9CEC-6E40EDAB80B2}"/>
              </a:ext>
            </a:extLst>
          </p:cNvPr>
          <p:cNvSpPr txBox="1"/>
          <p:nvPr/>
        </p:nvSpPr>
        <p:spPr>
          <a:xfrm>
            <a:off x="345478" y="4141976"/>
            <a:ext cx="578167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Company logos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71782-034B-A368-74F1-26643F4EF536}"/>
              </a:ext>
            </a:extLst>
          </p:cNvPr>
          <p:cNvSpPr txBox="1"/>
          <p:nvPr/>
        </p:nvSpPr>
        <p:spPr>
          <a:xfrm>
            <a:off x="386155" y="4832413"/>
            <a:ext cx="572642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Animations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FE0F05-7E37-0D5D-C724-42EE85F3CC72}"/>
              </a:ext>
            </a:extLst>
          </p:cNvPr>
          <p:cNvSpPr txBox="1"/>
          <p:nvPr/>
        </p:nvSpPr>
        <p:spPr>
          <a:xfrm>
            <a:off x="386155" y="5482424"/>
            <a:ext cx="578167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Extend existing icon sets</a:t>
            </a:r>
          </a:p>
        </p:txBody>
      </p:sp>
      <p:pic>
        <p:nvPicPr>
          <p:cNvPr id="18" name="Picture 17" descr="A picture containing transport, aircraft, balloon, vector graphics&#10;&#10;Description automatically generated">
            <a:extLst>
              <a:ext uri="{FF2B5EF4-FFF2-40B4-BE49-F238E27FC236}">
                <a16:creationId xmlns:a16="http://schemas.microsoft.com/office/drawing/2014/main" id="{92122FCC-A814-C086-56A6-85FEFAF118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061" y="2218679"/>
            <a:ext cx="912312" cy="91231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87395F-158E-74D8-CDFD-084B24F1530C}"/>
              </a:ext>
            </a:extLst>
          </p:cNvPr>
          <p:cNvSpPr txBox="1"/>
          <p:nvPr/>
        </p:nvSpPr>
        <p:spPr>
          <a:xfrm>
            <a:off x="6069907" y="3429000"/>
            <a:ext cx="578167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Complex images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BF40ABA-EDAE-5F1F-3E94-0CE3E7C820FC}"/>
              </a:ext>
            </a:extLst>
          </p:cNvPr>
          <p:cNvSpPr txBox="1"/>
          <p:nvPr/>
        </p:nvSpPr>
        <p:spPr>
          <a:xfrm>
            <a:off x="6055327" y="4141976"/>
            <a:ext cx="5781670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Photography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FCB219-D375-94B1-CF86-F58FAE5E0DD5}"/>
              </a:ext>
            </a:extLst>
          </p:cNvPr>
          <p:cNvSpPr txBox="1"/>
          <p:nvPr/>
        </p:nvSpPr>
        <p:spPr>
          <a:xfrm>
            <a:off x="6096004" y="4832413"/>
            <a:ext cx="572642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3D &amp; isometric </a:t>
            </a:r>
            <a:r>
              <a:rPr lang="en-US" sz="24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imags</a:t>
            </a:r>
            <a:endParaRPr lang="en-US" sz="2400" dirty="0">
              <a:solidFill>
                <a:schemeClr val="bg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912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2" grpId="0"/>
      <p:bldP spid="15" grpId="0"/>
      <p:bldP spid="19" grpId="0"/>
      <p:bldP spid="20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77CCB6-A2CE-2653-2A4A-3A2229F11417}"/>
              </a:ext>
            </a:extLst>
          </p:cNvPr>
          <p:cNvSpPr txBox="1"/>
          <p:nvPr/>
        </p:nvSpPr>
        <p:spPr>
          <a:xfrm>
            <a:off x="1104900" y="2283744"/>
            <a:ext cx="10067925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To add SVG images into Power Apps, we have to use the </a:t>
            </a:r>
            <a:r>
              <a:rPr lang="en-US" sz="24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EncodeUrl</a:t>
            </a:r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function to translate special characters into ASCII.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CCABB-FB72-A3DD-3D52-A1BBF096D44F}"/>
              </a:ext>
            </a:extLst>
          </p:cNvPr>
          <p:cNvSpPr txBox="1"/>
          <p:nvPr/>
        </p:nvSpPr>
        <p:spPr>
          <a:xfrm>
            <a:off x="123334" y="602339"/>
            <a:ext cx="12221066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 in Power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CD4E5-8B25-B50A-AB2B-BA01437EC631}"/>
              </a:ext>
            </a:extLst>
          </p:cNvPr>
          <p:cNvSpPr txBox="1"/>
          <p:nvPr/>
        </p:nvSpPr>
        <p:spPr>
          <a:xfrm>
            <a:off x="361950" y="3726829"/>
            <a:ext cx="11468099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“data: image/</a:t>
            </a:r>
            <a:r>
              <a:rPr lang="en-US" sz="24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</a:t>
            </a:r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+ xml; utf8, “&amp; </a:t>
            </a:r>
            <a:r>
              <a:rPr lang="en-US" sz="2400" dirty="0" err="1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EncodeUrl</a:t>
            </a:r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 (“ our SVG code ”)</a:t>
            </a:r>
          </a:p>
        </p:txBody>
      </p:sp>
    </p:spTree>
    <p:extLst>
      <p:ext uri="{BB962C8B-B14F-4D97-AF65-F5344CB8AC3E}">
        <p14:creationId xmlns:p14="http://schemas.microsoft.com/office/powerpoint/2010/main" val="106206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77CCB6-A2CE-2653-2A4A-3A2229F11417}"/>
              </a:ext>
            </a:extLst>
          </p:cNvPr>
          <p:cNvSpPr txBox="1"/>
          <p:nvPr/>
        </p:nvSpPr>
        <p:spPr>
          <a:xfrm>
            <a:off x="1062037" y="2885223"/>
            <a:ext cx="10067925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38100" h="38100" prst="relaxedInset"/>
            </a:sp3d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SVG’s are at present the only way to create animations within Power Apps (excluding GIF’s and timer control)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CCABB-FB72-A3DD-3D52-A1BBF096D44F}"/>
              </a:ext>
            </a:extLst>
          </p:cNvPr>
          <p:cNvSpPr txBox="1"/>
          <p:nvPr/>
        </p:nvSpPr>
        <p:spPr>
          <a:xfrm>
            <a:off x="123334" y="602339"/>
            <a:ext cx="12221066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 animations in Power Apps</a:t>
            </a:r>
          </a:p>
        </p:txBody>
      </p:sp>
    </p:spTree>
    <p:extLst>
      <p:ext uri="{BB962C8B-B14F-4D97-AF65-F5344CB8AC3E}">
        <p14:creationId xmlns:p14="http://schemas.microsoft.com/office/powerpoint/2010/main" val="46286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FCCABB-FB72-A3DD-3D52-A1BBF096D44F}"/>
              </a:ext>
            </a:extLst>
          </p:cNvPr>
          <p:cNvSpPr txBox="1"/>
          <p:nvPr/>
        </p:nvSpPr>
        <p:spPr>
          <a:xfrm>
            <a:off x="123334" y="602339"/>
            <a:ext cx="12221066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 animations in Power Apps</a:t>
            </a:r>
          </a:p>
        </p:txBody>
      </p:sp>
      <p:pic>
        <p:nvPicPr>
          <p:cNvPr id="2050" name="Picture 2" descr="JavaScript">
            <a:extLst>
              <a:ext uri="{FF2B5EF4-FFF2-40B4-BE49-F238E27FC236}">
                <a16:creationId xmlns:a16="http://schemas.microsoft.com/office/drawing/2014/main" id="{D7BB49F3-A989-BA11-C97A-D1579145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0" y="2254098"/>
            <a:ext cx="2334116" cy="13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035240-3F5B-ACDC-431E-4DF48C72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17" y="2328616"/>
            <a:ext cx="1167058" cy="11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A74502-37EC-2935-FE6A-22618040ABB7}"/>
              </a:ext>
            </a:extLst>
          </p:cNvPr>
          <p:cNvSpPr txBox="1"/>
          <p:nvPr/>
        </p:nvSpPr>
        <p:spPr>
          <a:xfrm>
            <a:off x="1474640" y="2494696"/>
            <a:ext cx="196966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SMIL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B5A70-1E45-0DD2-D605-B528854FB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85" y="4133850"/>
            <a:ext cx="2362572" cy="131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1C479-932C-76CB-A77A-7919E6C78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295" y="4133850"/>
            <a:ext cx="1904287" cy="160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D0C3B-16A8-7E8F-22A5-EB3C7FF3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389" y="4133850"/>
            <a:ext cx="2006914" cy="15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54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9FCCABB-FB72-A3DD-3D52-A1BBF096D44F}"/>
              </a:ext>
            </a:extLst>
          </p:cNvPr>
          <p:cNvSpPr txBox="1"/>
          <p:nvPr/>
        </p:nvSpPr>
        <p:spPr>
          <a:xfrm>
            <a:off x="123334" y="602339"/>
            <a:ext cx="12221066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SVG animations in Power Apps</a:t>
            </a:r>
          </a:p>
        </p:txBody>
      </p:sp>
      <p:pic>
        <p:nvPicPr>
          <p:cNvPr id="2050" name="Picture 2" descr="JavaScript">
            <a:extLst>
              <a:ext uri="{FF2B5EF4-FFF2-40B4-BE49-F238E27FC236}">
                <a16:creationId xmlns:a16="http://schemas.microsoft.com/office/drawing/2014/main" id="{D7BB49F3-A989-BA11-C97A-D1579145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390" y="2254098"/>
            <a:ext cx="2334116" cy="1312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5035240-3F5B-ACDC-431E-4DF48C72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17" y="2328616"/>
            <a:ext cx="1167058" cy="116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A74502-37EC-2935-FE6A-22618040ABB7}"/>
              </a:ext>
            </a:extLst>
          </p:cNvPr>
          <p:cNvSpPr txBox="1"/>
          <p:nvPr/>
        </p:nvSpPr>
        <p:spPr>
          <a:xfrm>
            <a:off x="1474640" y="2494696"/>
            <a:ext cx="1969662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SMIL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B5A70-1E45-0DD2-D605-B528854FBC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8185" y="4133850"/>
            <a:ext cx="2362572" cy="13144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C1C479-932C-76CB-A77A-7919E6C783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3295" y="4133850"/>
            <a:ext cx="1904287" cy="1601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5D0C3B-16A8-7E8F-22A5-EB3C7FF38A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2389" y="4133850"/>
            <a:ext cx="2006914" cy="155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0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1" y="2921168"/>
            <a:ext cx="12191999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latin typeface="+mj-lt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2178421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0" y="542028"/>
            <a:ext cx="12191999" cy="10156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6000" b="1" dirty="0">
                <a:latin typeface="+mj-lt"/>
              </a:rPr>
              <a:t>What is accessibility?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A7653C-E722-94FD-932F-CD5D0FFD4B0A}"/>
              </a:ext>
            </a:extLst>
          </p:cNvPr>
          <p:cNvSpPr txBox="1"/>
          <p:nvPr/>
        </p:nvSpPr>
        <p:spPr>
          <a:xfrm>
            <a:off x="779930" y="2767280"/>
            <a:ext cx="10614901" cy="120032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pPr algn="ctr"/>
            <a:r>
              <a:rPr lang="en-GB" sz="36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the practice of making your websites usable by as many people as possible</a:t>
            </a:r>
            <a:endParaRPr lang="en-US" sz="36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75680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0" y="542028"/>
            <a:ext cx="12191999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‘It doesn’t affect many people’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C5752B-75A1-DA5D-EA5D-9B41C86ED91E}"/>
              </a:ext>
            </a:extLst>
          </p:cNvPr>
          <p:cNvSpPr txBox="1"/>
          <p:nvPr/>
        </p:nvSpPr>
        <p:spPr>
          <a:xfrm>
            <a:off x="882848" y="3509020"/>
            <a:ext cx="2621752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r>
              <a:rPr lang="en-GB" sz="20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of the world population has a permanent disability</a:t>
            </a:r>
            <a:endParaRPr lang="en-US" sz="20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A9ED7-D70A-03DC-BAF5-7BF7F9D784BE}"/>
              </a:ext>
            </a:extLst>
          </p:cNvPr>
          <p:cNvSpPr txBox="1"/>
          <p:nvPr/>
        </p:nvSpPr>
        <p:spPr>
          <a:xfrm>
            <a:off x="3552779" y="3509020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r>
              <a:rPr lang="en-GB" sz="20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of disabled users experienced issues with apps and websites </a:t>
            </a:r>
            <a:endParaRPr lang="en-US" sz="20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EDF009-8540-223C-90BE-9C6021EF81F9}"/>
              </a:ext>
            </a:extLst>
          </p:cNvPr>
          <p:cNvSpPr txBox="1"/>
          <p:nvPr/>
        </p:nvSpPr>
        <p:spPr>
          <a:xfrm>
            <a:off x="6329366" y="3494959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r>
              <a:rPr lang="en-GB" sz="20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of those users will also click away from your app/website if it’s problematic</a:t>
            </a:r>
            <a:endParaRPr lang="en-US" sz="20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F9D8E7-C6D7-F13A-0228-E0072D10A69B}"/>
              </a:ext>
            </a:extLst>
          </p:cNvPr>
          <p:cNvSpPr txBox="1"/>
          <p:nvPr/>
        </p:nvSpPr>
        <p:spPr>
          <a:xfrm>
            <a:off x="9337195" y="3509020"/>
            <a:ext cx="2778368" cy="132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r>
              <a:rPr lang="en-GB" sz="20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of all websites checked for accessibility had major issues</a:t>
            </a:r>
            <a:endParaRPr lang="en-US" sz="20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99978-E887-B2ED-77E7-7321D2414592}"/>
              </a:ext>
            </a:extLst>
          </p:cNvPr>
          <p:cNvSpPr txBox="1"/>
          <p:nvPr/>
        </p:nvSpPr>
        <p:spPr>
          <a:xfrm>
            <a:off x="774411" y="2480010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15%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D46299-D133-84CB-DCF0-BD857877E1DC}"/>
              </a:ext>
            </a:extLst>
          </p:cNvPr>
          <p:cNvSpPr txBox="1"/>
          <p:nvPr/>
        </p:nvSpPr>
        <p:spPr>
          <a:xfrm>
            <a:off x="3552779" y="2477968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73%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98FEA3-67E7-EDD6-D47F-1A609DC19E3F}"/>
              </a:ext>
            </a:extLst>
          </p:cNvPr>
          <p:cNvSpPr txBox="1"/>
          <p:nvPr/>
        </p:nvSpPr>
        <p:spPr>
          <a:xfrm>
            <a:off x="6388153" y="2458970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71%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4661FD-2BDD-2604-AFDC-058B4AF623BE}"/>
              </a:ext>
            </a:extLst>
          </p:cNvPr>
          <p:cNvSpPr txBox="1"/>
          <p:nvPr/>
        </p:nvSpPr>
        <p:spPr>
          <a:xfrm>
            <a:off x="9337195" y="2463507"/>
            <a:ext cx="1763880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70%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BFD9F31-E052-57F8-1272-0CE51A5CFDBC}"/>
              </a:ext>
            </a:extLst>
          </p:cNvPr>
          <p:cNvCxnSpPr>
            <a:cxnSpLocks/>
          </p:cNvCxnSpPr>
          <p:nvPr/>
        </p:nvCxnSpPr>
        <p:spPr>
          <a:xfrm>
            <a:off x="3334659" y="211617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38A155-94D8-800C-74C5-DF44E0D8C8B0}"/>
              </a:ext>
            </a:extLst>
          </p:cNvPr>
          <p:cNvCxnSpPr>
            <a:cxnSpLocks/>
          </p:cNvCxnSpPr>
          <p:nvPr/>
        </p:nvCxnSpPr>
        <p:spPr>
          <a:xfrm>
            <a:off x="6168876" y="2116174"/>
            <a:ext cx="0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27680C-8E56-123F-69E2-F2052B807FF2}"/>
              </a:ext>
            </a:extLst>
          </p:cNvPr>
          <p:cNvCxnSpPr>
            <a:cxnSpLocks/>
          </p:cNvCxnSpPr>
          <p:nvPr/>
        </p:nvCxnSpPr>
        <p:spPr>
          <a:xfrm flipH="1">
            <a:off x="9107734" y="211617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80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0" y="542028"/>
            <a:ext cx="12191999" cy="92333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5400" b="1" dirty="0">
                <a:latin typeface="+mj-lt"/>
              </a:rPr>
              <a:t>Types of accessibility</a:t>
            </a:r>
          </a:p>
        </p:txBody>
      </p:sp>
      <p:pic>
        <p:nvPicPr>
          <p:cNvPr id="54" name="Picture 53" descr="Accessibility diagram by Microsoft Design Toolkit&#10;&#10;Description automatically generated">
            <a:extLst>
              <a:ext uri="{FF2B5EF4-FFF2-40B4-BE49-F238E27FC236}">
                <a16:creationId xmlns:a16="http://schemas.microsoft.com/office/drawing/2014/main" id="{78A108D8-6BD6-8540-746E-F0106D7BB8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683537" y="1589953"/>
            <a:ext cx="2824923" cy="455632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E7D74E2-8326-55BF-0C6F-781CCFD3744D}"/>
              </a:ext>
            </a:extLst>
          </p:cNvPr>
          <p:cNvSpPr txBox="1"/>
          <p:nvPr/>
        </p:nvSpPr>
        <p:spPr>
          <a:xfrm>
            <a:off x="4897779" y="6233559"/>
            <a:ext cx="2396437" cy="33855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  <a:sp3d/>
          </a:bodyPr>
          <a:lstStyle/>
          <a:p>
            <a:pPr algn="ctr"/>
            <a:r>
              <a:rPr lang="en-GB" sz="1600" dirty="0">
                <a:ea typeface="Euclid Circular A Light" panose="020B0304000000000000" pitchFamily="34" charset="0"/>
                <a:cs typeface="CordiaUPC" panose="020B0502040204020203" pitchFamily="34" charset="-34"/>
              </a:rPr>
              <a:t>by Microsoft</a:t>
            </a:r>
            <a:endParaRPr lang="en-US" sz="1600" dirty="0">
              <a:ea typeface="Euclid Circular A Light" panose="020B0304000000000000" pitchFamily="34" charset="0"/>
              <a:cs typeface="CordiaUPC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4470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920" y="1943713"/>
            <a:ext cx="3778159" cy="377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11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0" y="542028"/>
            <a:ext cx="12191999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b="1" dirty="0">
                <a:latin typeface="+mj-lt"/>
              </a:rPr>
              <a:t>Accessibility in the Power Platform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99978-E887-B2ED-77E7-7321D2414592}"/>
              </a:ext>
            </a:extLst>
          </p:cNvPr>
          <p:cNvSpPr txBox="1"/>
          <p:nvPr/>
        </p:nvSpPr>
        <p:spPr>
          <a:xfrm>
            <a:off x="5519653" y="1647515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Color contrasts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27680C-8E56-123F-69E2-F2052B807FF2}"/>
              </a:ext>
            </a:extLst>
          </p:cNvPr>
          <p:cNvCxnSpPr>
            <a:cxnSpLocks/>
          </p:cNvCxnSpPr>
          <p:nvPr/>
        </p:nvCxnSpPr>
        <p:spPr>
          <a:xfrm flipH="1">
            <a:off x="5179755" y="2111754"/>
            <a:ext cx="10185" cy="3122734"/>
          </a:xfrm>
          <a:prstGeom prst="line">
            <a:avLst/>
          </a:prstGeom>
          <a:ln>
            <a:gradFill>
              <a:gsLst>
                <a:gs pos="0">
                  <a:srgbClr val="F395F5">
                    <a:alpha val="49000"/>
                  </a:srgbClr>
                </a:gs>
                <a:gs pos="100000">
                  <a:srgbClr val="579FFF"/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Graphic 2">
            <a:extLst>
              <a:ext uri="{FF2B5EF4-FFF2-40B4-BE49-F238E27FC236}">
                <a16:creationId xmlns:a16="http://schemas.microsoft.com/office/drawing/2014/main" id="{6E508EEE-4169-F8E4-38A6-5DE85F0BD1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31470" y="2979734"/>
            <a:ext cx="1690657" cy="168996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C0F76A3-C3B3-7715-E3A2-561D5CAB5CEA}"/>
              </a:ext>
            </a:extLst>
          </p:cNvPr>
          <p:cNvSpPr txBox="1"/>
          <p:nvPr/>
        </p:nvSpPr>
        <p:spPr>
          <a:xfrm>
            <a:off x="5515598" y="2979734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Alt 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C15BEC-6BCD-1F83-1344-6FCDB7A8A172}"/>
              </a:ext>
            </a:extLst>
          </p:cNvPr>
          <p:cNvSpPr txBox="1"/>
          <p:nvPr/>
        </p:nvSpPr>
        <p:spPr>
          <a:xfrm>
            <a:off x="5515598" y="4876054"/>
            <a:ext cx="3729268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Accessibility checker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753094-6B73-C0FB-0652-0F39F79E015D}"/>
              </a:ext>
            </a:extLst>
          </p:cNvPr>
          <p:cNvSpPr txBox="1"/>
          <p:nvPr/>
        </p:nvSpPr>
        <p:spPr>
          <a:xfrm>
            <a:off x="5515598" y="3633310"/>
            <a:ext cx="3398051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Keyboard navigation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176589-6E92-CE4C-0F90-CDA8FD2CFDDD}"/>
              </a:ext>
            </a:extLst>
          </p:cNvPr>
          <p:cNvSpPr txBox="1"/>
          <p:nvPr/>
        </p:nvSpPr>
        <p:spPr>
          <a:xfrm>
            <a:off x="5515598" y="5481761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Focused borders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79E3BE-9E59-97D0-B5AD-2AB0553BBA0C}"/>
              </a:ext>
            </a:extLst>
          </p:cNvPr>
          <p:cNvSpPr txBox="1"/>
          <p:nvPr/>
        </p:nvSpPr>
        <p:spPr>
          <a:xfrm>
            <a:off x="5515598" y="4254682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Logical layout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DA864D-B5E9-6453-58CA-F419C1473A73}"/>
              </a:ext>
            </a:extLst>
          </p:cNvPr>
          <p:cNvSpPr txBox="1"/>
          <p:nvPr/>
        </p:nvSpPr>
        <p:spPr>
          <a:xfrm>
            <a:off x="5515598" y="2326158"/>
            <a:ext cx="3077334" cy="4616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r>
              <a:rPr lang="en-US" sz="2400" dirty="0"/>
              <a:t>Easy to understand </a:t>
            </a:r>
          </a:p>
        </p:txBody>
      </p:sp>
    </p:spTree>
    <p:extLst>
      <p:ext uri="{BB962C8B-B14F-4D97-AF65-F5344CB8AC3E}">
        <p14:creationId xmlns:p14="http://schemas.microsoft.com/office/powerpoint/2010/main" val="4270089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  <p:bldP spid="23" grpId="0"/>
      <p:bldP spid="24" grpId="0"/>
      <p:bldP spid="25" grpId="0"/>
      <p:bldP spid="2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A26F09EB-E0CB-1635-904A-22CB7FCE1A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6231" y="5889725"/>
            <a:ext cx="1988600" cy="513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58D99-0697-AD99-D1D6-03074F3921D8}"/>
              </a:ext>
            </a:extLst>
          </p:cNvPr>
          <p:cNvSpPr txBox="1"/>
          <p:nvPr/>
        </p:nvSpPr>
        <p:spPr>
          <a:xfrm>
            <a:off x="0" y="542028"/>
            <a:ext cx="12191999" cy="83099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rtlCol="0">
            <a:spAutoFit/>
            <a:sp3d extrusionH="57150">
              <a:bevelT w="82550" h="38100" prst="coolSlant"/>
            </a:sp3d>
          </a:bodyPr>
          <a:lstStyle/>
          <a:p>
            <a:pPr algn="ctr"/>
            <a:r>
              <a:rPr lang="en-US" sz="4800" b="1" dirty="0">
                <a:latin typeface="+mj-lt"/>
              </a:rPr>
              <a:t>Why does it matter?</a:t>
            </a:r>
          </a:p>
        </p:txBody>
      </p:sp>
      <p:pic>
        <p:nvPicPr>
          <p:cNvPr id="6" name="Online Media 5" title="5 years through the eyes of a mum.">
            <a:hlinkClick r:id="" action="ppaction://media"/>
            <a:extLst>
              <a:ext uri="{FF2B5EF4-FFF2-40B4-BE49-F238E27FC236}">
                <a16:creationId xmlns:a16="http://schemas.microsoft.com/office/drawing/2014/main" id="{EE24640E-97A7-0994-D10F-F21A2D4FB8E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2607803" y="1660544"/>
            <a:ext cx="6976391" cy="394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85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1" y="2562515"/>
            <a:ext cx="1843292" cy="1843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9126A-635B-2E44-7275-41EFD38EEAC2}"/>
              </a:ext>
            </a:extLst>
          </p:cNvPr>
          <p:cNvSpPr txBox="1"/>
          <p:nvPr/>
        </p:nvSpPr>
        <p:spPr>
          <a:xfrm>
            <a:off x="5326380" y="2100511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63937-FD83-1A1C-2401-612EF8BADA50}"/>
              </a:ext>
            </a:extLst>
          </p:cNvPr>
          <p:cNvSpPr txBox="1"/>
          <p:nvPr/>
        </p:nvSpPr>
        <p:spPr>
          <a:xfrm>
            <a:off x="5326380" y="2868943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7B32A-D875-882E-F582-71468F01E37B}"/>
              </a:ext>
            </a:extLst>
          </p:cNvPr>
          <p:cNvSpPr txBox="1"/>
          <p:nvPr/>
        </p:nvSpPr>
        <p:spPr>
          <a:xfrm>
            <a:off x="5326380" y="3637375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37898-CA95-D754-BF81-638000C6A8F7}"/>
              </a:ext>
            </a:extLst>
          </p:cNvPr>
          <p:cNvSpPr txBox="1"/>
          <p:nvPr/>
        </p:nvSpPr>
        <p:spPr>
          <a:xfrm>
            <a:off x="5326380" y="4405807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1364895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1C10EF-1577-B0B1-297C-50B894F1B28B}"/>
              </a:ext>
            </a:extLst>
          </p:cNvPr>
          <p:cNvSpPr txBox="1"/>
          <p:nvPr/>
        </p:nvSpPr>
        <p:spPr>
          <a:xfrm>
            <a:off x="0" y="575737"/>
            <a:ext cx="121532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Design principles</a:t>
            </a:r>
          </a:p>
        </p:txBody>
      </p:sp>
      <p:pic>
        <p:nvPicPr>
          <p:cNvPr id="2" name="Picture 1" descr="Logo, icon&#10;&#10;Description automatically generated">
            <a:extLst>
              <a:ext uri="{FF2B5EF4-FFF2-40B4-BE49-F238E27FC236}">
                <a16:creationId xmlns:a16="http://schemas.microsoft.com/office/drawing/2014/main" id="{6179A79B-50B6-AF93-1A87-F0D58DD84A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01" y="2562515"/>
            <a:ext cx="1843292" cy="18432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F9126A-635B-2E44-7275-41EFD38EEAC2}"/>
              </a:ext>
            </a:extLst>
          </p:cNvPr>
          <p:cNvSpPr txBox="1"/>
          <p:nvPr/>
        </p:nvSpPr>
        <p:spPr>
          <a:xfrm>
            <a:off x="4442393" y="2123371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D63937-FD83-1A1C-2401-612EF8BADA50}"/>
              </a:ext>
            </a:extLst>
          </p:cNvPr>
          <p:cNvSpPr txBox="1"/>
          <p:nvPr/>
        </p:nvSpPr>
        <p:spPr>
          <a:xfrm>
            <a:off x="4442393" y="2891803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7B32A-D875-882E-F582-71468F01E37B}"/>
              </a:ext>
            </a:extLst>
          </p:cNvPr>
          <p:cNvSpPr txBox="1"/>
          <p:nvPr/>
        </p:nvSpPr>
        <p:spPr>
          <a:xfrm>
            <a:off x="4442393" y="3660235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937898-CA95-D754-BF81-638000C6A8F7}"/>
              </a:ext>
            </a:extLst>
          </p:cNvPr>
          <p:cNvSpPr txBox="1"/>
          <p:nvPr/>
        </p:nvSpPr>
        <p:spPr>
          <a:xfrm>
            <a:off x="4442393" y="4428667"/>
            <a:ext cx="1303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dirty="0">
                <a:solidFill>
                  <a:schemeClr val="bg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47C5EC-70E1-5880-3916-058671B13189}"/>
              </a:ext>
            </a:extLst>
          </p:cNvPr>
          <p:cNvSpPr txBox="1"/>
          <p:nvPr/>
        </p:nvSpPr>
        <p:spPr>
          <a:xfrm>
            <a:off x="4395891" y="2237671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ontrast</a:t>
            </a:r>
            <a:endParaRPr lang="en-GB" sz="2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D87860-602C-F877-49F6-5C05E88ADB31}"/>
              </a:ext>
            </a:extLst>
          </p:cNvPr>
          <p:cNvSpPr txBox="1"/>
          <p:nvPr/>
        </p:nvSpPr>
        <p:spPr>
          <a:xfrm>
            <a:off x="4565369" y="3003028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epetition</a:t>
            </a:r>
            <a:endParaRPr lang="en-GB" sz="2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1932D0-953C-F26E-2549-E9D49482055C}"/>
              </a:ext>
            </a:extLst>
          </p:cNvPr>
          <p:cNvSpPr txBox="1"/>
          <p:nvPr/>
        </p:nvSpPr>
        <p:spPr>
          <a:xfrm>
            <a:off x="4565369" y="3800545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lignment</a:t>
            </a:r>
            <a:endParaRPr lang="en-GB" sz="2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E7819F-8D4F-D198-5DB2-C6AF6ECAEECD}"/>
              </a:ext>
            </a:extLst>
          </p:cNvPr>
          <p:cNvSpPr txBox="1"/>
          <p:nvPr/>
        </p:nvSpPr>
        <p:spPr>
          <a:xfrm>
            <a:off x="4526064" y="4553737"/>
            <a:ext cx="3238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roximity</a:t>
            </a:r>
            <a:endParaRPr lang="en-GB" sz="28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158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Euclid Circular A SemiBold"/>
        <a:ea typeface=""/>
        <a:cs typeface=""/>
      </a:majorFont>
      <a:minorFont>
        <a:latin typeface="Euclid Circular 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875" row="1">
    <wetp:webextensionref xmlns:r="http://schemas.openxmlformats.org/officeDocument/2006/relationships" r:id="rId1"/>
  </wetp:taskpane>
  <wetp:taskpane dockstate="right" visibility="0" width="875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E923FFC2-293E-40CB-9301-B8F452DC2D5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5C6B91E-FD0F-42B4-815A-A0BDA23E6ED5}">
  <we:reference id="wa104380907" version="3.0.0.1" store="en-GB" storeType="OMEX"/>
  <we:alternateReferences>
    <we:reference id="WA104380907" version="3.0.0.1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1260</Words>
  <Application>Microsoft Office PowerPoint</Application>
  <PresentationFormat>Widescreen</PresentationFormat>
  <Paragraphs>337</Paragraphs>
  <Slides>71</Slides>
  <Notes>71</Notes>
  <HiddenSlides>0</HiddenSlides>
  <MMClips>2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Bodoni MT Condensed</vt:lpstr>
      <vt:lpstr>Calibri</vt:lpstr>
      <vt:lpstr>Euclid Circular A</vt:lpstr>
      <vt:lpstr>Euclid Circular A Light</vt:lpstr>
      <vt:lpstr>Euclid Circular A SemiBold</vt:lpstr>
      <vt:lpstr>Inter</vt:lpstr>
      <vt:lpstr>Inter </vt:lpstr>
      <vt:lpstr>Inter Black</vt:lpstr>
      <vt:lpstr>Inter Light</vt:lpstr>
      <vt:lpstr>Poppins Black</vt:lpstr>
      <vt:lpstr>Rage Italic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Kristine Kolodziejski</dc:creator>
  <cp:lastModifiedBy>Kristine Kolodziejski</cp:lastModifiedBy>
  <cp:revision>16</cp:revision>
  <dcterms:created xsi:type="dcterms:W3CDTF">2022-10-20T20:57:16Z</dcterms:created>
  <dcterms:modified xsi:type="dcterms:W3CDTF">2023-09-21T23:01:45Z</dcterms:modified>
</cp:coreProperties>
</file>